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89" r:id="rId23"/>
    <p:sldId id="281" r:id="rId24"/>
    <p:sldId id="277" r:id="rId25"/>
    <p:sldId id="282" r:id="rId26"/>
    <p:sldId id="283" r:id="rId27"/>
    <p:sldId id="284" r:id="rId28"/>
    <p:sldId id="285" r:id="rId29"/>
    <p:sldId id="278" r:id="rId30"/>
    <p:sldId id="286" r:id="rId31"/>
    <p:sldId id="287" r:id="rId32"/>
    <p:sldId id="279" r:id="rId33"/>
    <p:sldId id="288" r:id="rId34"/>
    <p:sldId id="280" r:id="rId35"/>
    <p:sldId id="290" r:id="rId36"/>
    <p:sldId id="291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0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6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8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2BED-7638-48E9-B39F-7F08237FCBC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F901-2803-4217-A231-55B82368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9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Calf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Exo</a:t>
            </a:r>
            <a:r>
              <a:rPr lang="en-US" b="1" dirty="0"/>
              <a:t> 32:6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they rose up early on the morrow, and offered burnt-offerings, and brought peace-offerings; </a:t>
            </a:r>
            <a:r>
              <a:rPr lang="en-US" b="1" i="1" dirty="0"/>
              <a:t>and the people sat down to eat and to drink, and rose up to play</a:t>
            </a:r>
            <a:r>
              <a:rPr lang="en-US" i="1" dirty="0"/>
              <a:t>. </a:t>
            </a:r>
            <a:r>
              <a:rPr lang="en-US" b="1" dirty="0" smtClean="0"/>
              <a:t>7</a:t>
            </a:r>
            <a:r>
              <a:rPr lang="en-US" i="1" dirty="0" smtClean="0"/>
              <a:t>  </a:t>
            </a:r>
            <a:r>
              <a:rPr lang="en-US" i="1" dirty="0"/>
              <a:t>And Jehovah </a:t>
            </a:r>
            <a:r>
              <a:rPr lang="en-US" i="1" dirty="0" err="1"/>
              <a:t>spake</a:t>
            </a:r>
            <a:r>
              <a:rPr lang="en-US" i="1" dirty="0"/>
              <a:t> unto Moses, Go, get thee down; for </a:t>
            </a:r>
            <a:r>
              <a:rPr lang="en-US" b="1" i="1" dirty="0"/>
              <a:t>thy people</a:t>
            </a:r>
            <a:r>
              <a:rPr lang="en-US" i="1" dirty="0"/>
              <a:t>, that thou </a:t>
            </a:r>
            <a:r>
              <a:rPr lang="en-US" i="1" dirty="0" err="1"/>
              <a:t>broughtest</a:t>
            </a:r>
            <a:r>
              <a:rPr lang="en-US" i="1" dirty="0"/>
              <a:t> up out of the land of Egypt, </a:t>
            </a:r>
            <a:r>
              <a:rPr lang="en-US" b="1" i="1" dirty="0"/>
              <a:t>have corrupted themselves</a:t>
            </a:r>
            <a:r>
              <a:rPr lang="en-US" i="1" dirty="0" smtClean="0"/>
              <a:t>:”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Calf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Exo</a:t>
            </a:r>
            <a:r>
              <a:rPr lang="en-US" b="1" dirty="0"/>
              <a:t> 32:18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he said, It is not the voice of them that shout for mastery, neither is it the voice of them that cry for being overcome; but the noise of </a:t>
            </a:r>
            <a:r>
              <a:rPr lang="en-US" b="1" i="1" dirty="0"/>
              <a:t>them that sing </a:t>
            </a:r>
            <a:r>
              <a:rPr lang="en-US" i="1" dirty="0"/>
              <a:t>do I hear. </a:t>
            </a:r>
            <a:r>
              <a:rPr lang="en-US" b="1" dirty="0" smtClean="0"/>
              <a:t>19</a:t>
            </a:r>
            <a:r>
              <a:rPr lang="en-US" i="1" dirty="0" smtClean="0"/>
              <a:t>  </a:t>
            </a:r>
            <a:r>
              <a:rPr lang="en-US" i="1" dirty="0"/>
              <a:t>And it came to pass, as soon as he came nigh unto the camp, that he saw </a:t>
            </a:r>
            <a:r>
              <a:rPr lang="en-US" b="1" i="1" dirty="0"/>
              <a:t>the calf and the dancing</a:t>
            </a:r>
            <a:r>
              <a:rPr lang="en-US" i="1" dirty="0"/>
              <a:t>: and Moses' anger waxed hot, and he cast the tables out of his hands, and brake them beneath the mount</a:t>
            </a:r>
            <a:r>
              <a:rPr lang="en-US" i="1" dirty="0" smtClean="0"/>
              <a:t>.” </a:t>
            </a:r>
          </a:p>
          <a:p>
            <a:r>
              <a:rPr lang="en-US" b="1" dirty="0" err="1"/>
              <a:t>Exo</a:t>
            </a:r>
            <a:r>
              <a:rPr lang="en-US" b="1" dirty="0"/>
              <a:t> 32:25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when Moses saw that </a:t>
            </a:r>
            <a:r>
              <a:rPr lang="en-US" b="1" i="1" dirty="0"/>
              <a:t>the people were broken loose </a:t>
            </a:r>
            <a:r>
              <a:rPr lang="en-US" i="1" dirty="0"/>
              <a:t>(for Aaron had let them loose for a derision among their enemies</a:t>
            </a:r>
            <a:r>
              <a:rPr lang="en-US" i="1" dirty="0" smtClean="0"/>
              <a:t>),”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Demands a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1Sa 8:5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they said unto him, Behold, thou art old, and thy sons walk not in thy ways: now make us a king to judge us like all the nations. </a:t>
            </a:r>
            <a:r>
              <a:rPr lang="en-US" b="1" dirty="0" smtClean="0"/>
              <a:t>6</a:t>
            </a:r>
            <a:r>
              <a:rPr lang="en-US" i="1" dirty="0" smtClean="0"/>
              <a:t>  </a:t>
            </a:r>
            <a:r>
              <a:rPr lang="en-US" i="1" dirty="0"/>
              <a:t>But the thing displeased Samuel, when they said, </a:t>
            </a:r>
            <a:r>
              <a:rPr lang="en-US" b="1" i="1" dirty="0"/>
              <a:t>Give us a king to judge us</a:t>
            </a:r>
            <a:r>
              <a:rPr lang="en-US" i="1" dirty="0"/>
              <a:t>. And Samuel prayed unto Jehovah. </a:t>
            </a:r>
            <a:r>
              <a:rPr lang="en-US" b="1" dirty="0" smtClean="0"/>
              <a:t>7</a:t>
            </a:r>
            <a:r>
              <a:rPr lang="en-US" i="1" dirty="0" smtClean="0"/>
              <a:t>  </a:t>
            </a:r>
            <a:r>
              <a:rPr lang="en-US" i="1" dirty="0"/>
              <a:t>And Jehovah said unto Samuel, Hearken unto the voice of the people in all that they say unto thee; for they have not rejected thee, but </a:t>
            </a:r>
            <a:r>
              <a:rPr lang="en-US" b="1" i="1" dirty="0"/>
              <a:t>they have rejected me</a:t>
            </a:r>
            <a:r>
              <a:rPr lang="en-US" i="1" dirty="0"/>
              <a:t>, that I should not be king over them</a:t>
            </a:r>
            <a:r>
              <a:rPr lang="en-US" i="1" dirty="0" smtClean="0"/>
              <a:t>.”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Demands a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1Sa 8:19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But </a:t>
            </a:r>
            <a:r>
              <a:rPr lang="en-US" i="1" dirty="0"/>
              <a:t>the people refused to hearken unto the voice of Samuel; and they said, Nay: but </a:t>
            </a:r>
            <a:r>
              <a:rPr lang="en-US" b="1" i="1" dirty="0"/>
              <a:t>we will have a king over us</a:t>
            </a:r>
            <a:r>
              <a:rPr lang="en-US" i="1" dirty="0"/>
              <a:t>, </a:t>
            </a:r>
            <a:r>
              <a:rPr lang="en-US" b="1" i="1" dirty="0" smtClean="0"/>
              <a:t>20</a:t>
            </a:r>
            <a:r>
              <a:rPr lang="en-US" i="1" dirty="0" smtClean="0"/>
              <a:t>  </a:t>
            </a:r>
            <a:r>
              <a:rPr lang="en-US" i="1" dirty="0"/>
              <a:t>that </a:t>
            </a:r>
            <a:r>
              <a:rPr lang="en-US" b="1" i="1" dirty="0"/>
              <a:t>we also may be like all the nations</a:t>
            </a:r>
            <a:r>
              <a:rPr lang="en-US" i="1" dirty="0"/>
              <a:t>, and that our king may judge us, and go out before us, and fight our battles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Uzziah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2Ch 26:4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b="1" i="1" dirty="0"/>
              <a:t>he did that which was right in the eyes of Jehovah</a:t>
            </a:r>
            <a:r>
              <a:rPr lang="en-US" i="1" dirty="0"/>
              <a:t>, according to all that his father </a:t>
            </a:r>
            <a:r>
              <a:rPr lang="en-US" i="1" dirty="0" err="1"/>
              <a:t>Amaziah</a:t>
            </a:r>
            <a:r>
              <a:rPr lang="en-US" i="1" dirty="0"/>
              <a:t> had done. </a:t>
            </a:r>
            <a:r>
              <a:rPr lang="en-US" b="1" i="1" dirty="0" smtClean="0"/>
              <a:t>5</a:t>
            </a:r>
            <a:r>
              <a:rPr lang="en-US" i="1" dirty="0" smtClean="0"/>
              <a:t>  </a:t>
            </a:r>
            <a:r>
              <a:rPr lang="en-US" i="1" dirty="0"/>
              <a:t>And </a:t>
            </a:r>
            <a:r>
              <a:rPr lang="en-US" b="1" i="1" dirty="0"/>
              <a:t>he set himself to seek God</a:t>
            </a:r>
            <a:r>
              <a:rPr lang="en-US" i="1" dirty="0"/>
              <a:t> in the days of Zechariah, who had understanding in the vision of God: and as long as he sought Jehovah, God made him to prosper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Uzziah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2Ch 26:16  </a:t>
            </a:r>
            <a:r>
              <a:rPr lang="en-US" b="1" dirty="0" smtClean="0"/>
              <a:t>“</a:t>
            </a:r>
            <a:r>
              <a:rPr lang="en-US" i="1" dirty="0" smtClean="0"/>
              <a:t>But </a:t>
            </a:r>
            <a:r>
              <a:rPr lang="en-US" b="1" i="1" dirty="0"/>
              <a:t>when he was strong, his heart was lifted up</a:t>
            </a:r>
            <a:r>
              <a:rPr lang="en-US" i="1" dirty="0"/>
              <a:t>, so that he did corruptly, and he trespassed against Jehovah his God; for he went into the temple of Jehovah to burn incense upon the altar of incense</a:t>
            </a:r>
            <a:r>
              <a:rPr lang="en-US" i="1" dirty="0" smtClean="0"/>
              <a:t>.” </a:t>
            </a:r>
            <a:endParaRPr lang="en-US" i="1" dirty="0"/>
          </a:p>
          <a:p>
            <a:r>
              <a:rPr lang="en-US" b="1" dirty="0"/>
              <a:t>2Ch 26:19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Then </a:t>
            </a:r>
            <a:r>
              <a:rPr lang="en-US" b="1" i="1" dirty="0" err="1"/>
              <a:t>Uzziah</a:t>
            </a:r>
            <a:r>
              <a:rPr lang="en-US" b="1" i="1" dirty="0"/>
              <a:t> was wroth</a:t>
            </a:r>
            <a:r>
              <a:rPr lang="en-US" i="1" dirty="0"/>
              <a:t>; and he had a censer in his hand to burn incense; and while he was wroth with the priests, the leprosy brake forth in his forehead before the priests in the house of Jehovah, beside the altar of incense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Men Change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knowledge of and\or respect for God’s word</a:t>
            </a:r>
          </a:p>
          <a:p>
            <a:r>
              <a:rPr lang="en-US" dirty="0" smtClean="0"/>
              <a:t>Self-gratification</a:t>
            </a:r>
          </a:p>
          <a:p>
            <a:r>
              <a:rPr lang="en-US" b="1" dirty="0" smtClean="0"/>
              <a:t>Influence of the world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78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Solomon’s Wives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1Ki 11:1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Now </a:t>
            </a:r>
            <a:r>
              <a:rPr lang="en-US" i="1" dirty="0"/>
              <a:t>king </a:t>
            </a:r>
            <a:r>
              <a:rPr lang="en-US" b="1" i="1" dirty="0"/>
              <a:t>Solomon loved many foreign women</a:t>
            </a:r>
            <a:r>
              <a:rPr lang="en-US" i="1" dirty="0"/>
              <a:t>, together with the daughter of Pharaoh, women of the Moabites, Ammonites, </a:t>
            </a:r>
            <a:r>
              <a:rPr lang="en-US" i="1" dirty="0" err="1"/>
              <a:t>Edomites</a:t>
            </a:r>
            <a:r>
              <a:rPr lang="en-US" i="1" dirty="0"/>
              <a:t>, </a:t>
            </a:r>
            <a:r>
              <a:rPr lang="en-US" i="1" dirty="0" err="1"/>
              <a:t>Sidonians</a:t>
            </a:r>
            <a:r>
              <a:rPr lang="en-US" i="1" dirty="0"/>
              <a:t>, and Hittites; </a:t>
            </a:r>
            <a:r>
              <a:rPr lang="en-US" i="1" dirty="0" smtClean="0"/>
              <a:t>2  </a:t>
            </a:r>
            <a:r>
              <a:rPr lang="en-US" i="1" dirty="0"/>
              <a:t>of the nations concerning which Jehovah said unto the children of Israel, Ye shall not go among them, neither </a:t>
            </a:r>
            <a:r>
              <a:rPr lang="en-US" b="1" i="1" dirty="0"/>
              <a:t>shall they come among you</a:t>
            </a:r>
            <a:r>
              <a:rPr lang="en-US" i="1" dirty="0"/>
              <a:t>; for surely </a:t>
            </a:r>
            <a:r>
              <a:rPr lang="en-US" b="1" i="1" dirty="0"/>
              <a:t>they will turn away your heart after their gods</a:t>
            </a:r>
            <a:r>
              <a:rPr lang="en-US" i="1" dirty="0"/>
              <a:t>: </a:t>
            </a:r>
            <a:r>
              <a:rPr lang="en-US" b="1" i="1" dirty="0"/>
              <a:t>Solomon clave unto these in love</a:t>
            </a:r>
            <a:r>
              <a:rPr lang="en-US" i="1" dirty="0"/>
              <a:t>. </a:t>
            </a:r>
            <a:r>
              <a:rPr lang="en-US" i="1" dirty="0" smtClean="0"/>
              <a:t>3  </a:t>
            </a:r>
            <a:r>
              <a:rPr lang="en-US" i="1" dirty="0"/>
              <a:t>And he had seven hundred wives, princesses, and three hundred concubines; and his wives turned away his heart. </a:t>
            </a:r>
            <a:r>
              <a:rPr lang="en-US" i="1" dirty="0" smtClean="0"/>
              <a:t>4  </a:t>
            </a:r>
            <a:r>
              <a:rPr lang="en-US" i="1" dirty="0"/>
              <a:t>For it came to pass, when Solomon was old, that </a:t>
            </a:r>
            <a:r>
              <a:rPr lang="en-US" b="1" i="1" dirty="0"/>
              <a:t>his wives turned away his heart after other gods; and his heart was not perfect with Jehovah his God</a:t>
            </a:r>
            <a:r>
              <a:rPr lang="en-US" i="1" dirty="0"/>
              <a:t>, as was the heart of David his father. </a:t>
            </a:r>
            <a:r>
              <a:rPr lang="en-US" i="1" dirty="0" smtClean="0"/>
              <a:t>5  </a:t>
            </a:r>
            <a:r>
              <a:rPr lang="en-US" i="1" dirty="0"/>
              <a:t>For Solomon went after Ashtoreth the goddess of the </a:t>
            </a:r>
            <a:r>
              <a:rPr lang="en-US" i="1" dirty="0" err="1"/>
              <a:t>Sidonians</a:t>
            </a:r>
            <a:r>
              <a:rPr lang="en-US" i="1" dirty="0"/>
              <a:t>, and after </a:t>
            </a:r>
            <a:r>
              <a:rPr lang="en-US" i="1" dirty="0" err="1"/>
              <a:t>Milcom</a:t>
            </a:r>
            <a:r>
              <a:rPr lang="en-US" i="1" dirty="0"/>
              <a:t> the abomination of the Ammonites. </a:t>
            </a:r>
            <a:r>
              <a:rPr lang="en-US" i="1" dirty="0" smtClean="0"/>
              <a:t>6  </a:t>
            </a:r>
            <a:r>
              <a:rPr lang="en-US" i="1" dirty="0"/>
              <a:t>And Solomon did that which was evil in the sight of Jehovah, and went not fully after Jehovah, as did David his father. </a:t>
            </a:r>
            <a:r>
              <a:rPr lang="en-US" i="1" dirty="0" smtClean="0"/>
              <a:t>7  </a:t>
            </a:r>
            <a:r>
              <a:rPr lang="en-US" i="1" dirty="0"/>
              <a:t>Then did Solomon build a high place for </a:t>
            </a:r>
            <a:r>
              <a:rPr lang="en-US" i="1" dirty="0" err="1"/>
              <a:t>Chemosh</a:t>
            </a:r>
            <a:r>
              <a:rPr lang="en-US" i="1" dirty="0"/>
              <a:t> the abomination of Moab, in the mount that is before Jerusalem, and for </a:t>
            </a:r>
            <a:r>
              <a:rPr lang="en-US" i="1" dirty="0" err="1"/>
              <a:t>Molech</a:t>
            </a:r>
            <a:r>
              <a:rPr lang="en-US" i="1" dirty="0"/>
              <a:t> the abomination of the children of Ammon. </a:t>
            </a:r>
            <a:r>
              <a:rPr lang="en-US" i="1" dirty="0" smtClean="0"/>
              <a:t>8  </a:t>
            </a:r>
            <a:r>
              <a:rPr lang="en-US" i="1" dirty="0"/>
              <a:t>And so did he for all his foreign wives, who burnt incense and sacrificed unto their gods. </a:t>
            </a:r>
            <a:r>
              <a:rPr lang="en-US" i="1" dirty="0" smtClean="0"/>
              <a:t>9  </a:t>
            </a:r>
            <a:r>
              <a:rPr lang="en-US" i="1" dirty="0"/>
              <a:t>And Jehovah was angry with Solomon, because </a:t>
            </a:r>
            <a:r>
              <a:rPr lang="en-US" b="1" i="1" dirty="0"/>
              <a:t>his heart was turned away from Jehovah</a:t>
            </a:r>
            <a:r>
              <a:rPr lang="en-US" i="1" dirty="0"/>
              <a:t>, the God of Israel, who had appeared unto him twice, </a:t>
            </a:r>
            <a:r>
              <a:rPr lang="en-US" i="1" dirty="0" smtClean="0"/>
              <a:t>10  </a:t>
            </a:r>
            <a:r>
              <a:rPr lang="en-US" b="1" i="1" dirty="0"/>
              <a:t>and had commanded him concerning this thing</a:t>
            </a:r>
            <a:r>
              <a:rPr lang="en-US" i="1" dirty="0"/>
              <a:t>, that he should not go after other gods: but he kept not that which Jehovah commanded</a:t>
            </a:r>
            <a:r>
              <a:rPr lang="en-US" i="1" dirty="0" smtClean="0"/>
              <a:t>.”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Men Change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knowledge of and\or respect for God’s word</a:t>
            </a:r>
          </a:p>
          <a:p>
            <a:r>
              <a:rPr lang="en-US" dirty="0" smtClean="0"/>
              <a:t>Self-gratification</a:t>
            </a:r>
          </a:p>
          <a:p>
            <a:r>
              <a:rPr lang="en-US" dirty="0" smtClean="0"/>
              <a:t>Influence of the world</a:t>
            </a:r>
          </a:p>
          <a:p>
            <a:r>
              <a:rPr lang="en-US" b="1" dirty="0" smtClean="0"/>
              <a:t>Desire for power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25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Jeroboam’s Golden Calves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1Ki 11:37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I will take thee, and thou shalt reign according to all that thy soul </a:t>
            </a:r>
            <a:r>
              <a:rPr lang="en-US" i="1" dirty="0" err="1"/>
              <a:t>desireth</a:t>
            </a:r>
            <a:r>
              <a:rPr lang="en-US" i="1" dirty="0"/>
              <a:t>, and shalt be king over Israel. </a:t>
            </a:r>
            <a:r>
              <a:rPr lang="en-US" b="1" dirty="0" smtClean="0"/>
              <a:t>38</a:t>
            </a:r>
            <a:r>
              <a:rPr lang="en-US" i="1" dirty="0" smtClean="0"/>
              <a:t>  </a:t>
            </a:r>
            <a:r>
              <a:rPr lang="en-US" i="1" dirty="0"/>
              <a:t>And it shall be, </a:t>
            </a:r>
            <a:r>
              <a:rPr lang="en-US" b="1" i="1" dirty="0"/>
              <a:t>if thou wilt hearken unto all that I command thee</a:t>
            </a:r>
            <a:r>
              <a:rPr lang="en-US" i="1" dirty="0"/>
              <a:t>, and wilt walk in my ways, and do that which is right in mine eyes, to keep my statutes and my commandments, as David my servant did; that I will be with thee, and </a:t>
            </a:r>
            <a:r>
              <a:rPr lang="en-US" b="1" i="1" dirty="0"/>
              <a:t>will build thee a sure house, as I built for David</a:t>
            </a:r>
            <a:r>
              <a:rPr lang="en-US" i="1" dirty="0"/>
              <a:t>, and will give Israel unto thee</a:t>
            </a:r>
            <a:r>
              <a:rPr lang="en-US" i="1" dirty="0" smtClean="0"/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6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Men Change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Lack of knowledge of and\or respect for God’s word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13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Jeroboam’s Golden Calves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1Ki 12:26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Jeroboam said in his heart, Now will the kingdom return to the house of David: </a:t>
            </a:r>
            <a:r>
              <a:rPr lang="en-US" b="1" dirty="0" smtClean="0"/>
              <a:t>27</a:t>
            </a:r>
            <a:r>
              <a:rPr lang="en-US" i="1" dirty="0" smtClean="0"/>
              <a:t>  </a:t>
            </a:r>
            <a:r>
              <a:rPr lang="en-US" i="1" dirty="0"/>
              <a:t>if this people go up to offer sacrifices in the house of Jehovah at Jerusalem, then will the </a:t>
            </a:r>
            <a:r>
              <a:rPr lang="en-US" b="1" i="1" dirty="0"/>
              <a:t>heart of this people turn again </a:t>
            </a:r>
            <a:r>
              <a:rPr lang="en-US" i="1" dirty="0"/>
              <a:t>unto their lord, even unto </a:t>
            </a:r>
            <a:r>
              <a:rPr lang="en-US" i="1" dirty="0" err="1"/>
              <a:t>Rehoboam</a:t>
            </a:r>
            <a:r>
              <a:rPr lang="en-US" i="1" dirty="0"/>
              <a:t> king of Judah; and </a:t>
            </a:r>
            <a:r>
              <a:rPr lang="en-US" b="1" i="1" dirty="0"/>
              <a:t>they will kill me</a:t>
            </a:r>
            <a:r>
              <a:rPr lang="en-US" i="1" dirty="0"/>
              <a:t>, </a:t>
            </a:r>
            <a:r>
              <a:rPr lang="en-US" b="1" i="1" dirty="0"/>
              <a:t>and return </a:t>
            </a:r>
            <a:r>
              <a:rPr lang="en-US" i="1" dirty="0"/>
              <a:t>to </a:t>
            </a:r>
            <a:r>
              <a:rPr lang="en-US" i="1" dirty="0" err="1"/>
              <a:t>Rehoboam</a:t>
            </a:r>
            <a:r>
              <a:rPr lang="en-US" i="1" dirty="0"/>
              <a:t> king of Judah</a:t>
            </a:r>
            <a:r>
              <a:rPr lang="en-US" i="1" dirty="0" smtClean="0"/>
              <a:t>.”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09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Men Change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knowledge of and\or respect for God’s word</a:t>
            </a:r>
          </a:p>
          <a:p>
            <a:r>
              <a:rPr lang="en-US" dirty="0" smtClean="0"/>
              <a:t>Self-gratification</a:t>
            </a:r>
          </a:p>
          <a:p>
            <a:r>
              <a:rPr lang="en-US" dirty="0" smtClean="0"/>
              <a:t>Influence of the world</a:t>
            </a:r>
          </a:p>
          <a:p>
            <a:r>
              <a:rPr lang="en-US" dirty="0" smtClean="0"/>
              <a:t>Desire for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1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In Prophecy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Act 3:24</a:t>
            </a:r>
            <a:r>
              <a:rPr lang="en-US" dirty="0" smtClean="0"/>
              <a:t>  “</a:t>
            </a:r>
            <a:r>
              <a:rPr lang="en-US" i="1" dirty="0" smtClean="0"/>
              <a:t>Yea and </a:t>
            </a:r>
            <a:r>
              <a:rPr lang="en-US" b="1" i="1" dirty="0" smtClean="0"/>
              <a:t>all the prophets from Samuel</a:t>
            </a:r>
            <a:r>
              <a:rPr lang="en-US" i="1" dirty="0" smtClean="0"/>
              <a:t> and them that followed after, as many as have spoken, they also </a:t>
            </a:r>
            <a:r>
              <a:rPr lang="en-US" b="1" i="1" dirty="0" smtClean="0"/>
              <a:t>told of these days</a:t>
            </a:r>
            <a:r>
              <a:rPr lang="en-US" i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63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Fulfilled Promise to 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Abraham given three promises: Nation, Land, </a:t>
            </a:r>
            <a:r>
              <a:rPr lang="en-US" b="1" dirty="0" smtClean="0"/>
              <a:t>Seed</a:t>
            </a:r>
            <a:r>
              <a:rPr lang="en-US" dirty="0" smtClean="0"/>
              <a:t> (Gen. 12:1-7; 22:15-18)</a:t>
            </a:r>
          </a:p>
          <a:p>
            <a:r>
              <a:rPr lang="en-US" b="1" dirty="0"/>
              <a:t>Gal 1:2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all the brethren that are with me, unto </a:t>
            </a:r>
            <a:r>
              <a:rPr lang="en-US" b="1" i="1" dirty="0"/>
              <a:t>the churches </a:t>
            </a:r>
            <a:r>
              <a:rPr lang="en-US" i="1" dirty="0"/>
              <a:t>of Galatia</a:t>
            </a:r>
            <a:r>
              <a:rPr lang="en-US" i="1" dirty="0" smtClean="0"/>
              <a:t>:” </a:t>
            </a:r>
            <a:endParaRPr lang="en-US" b="1" i="1" dirty="0" smtClean="0"/>
          </a:p>
          <a:p>
            <a:r>
              <a:rPr lang="en-US" b="1" dirty="0" smtClean="0"/>
              <a:t>Gal </a:t>
            </a:r>
            <a:r>
              <a:rPr lang="en-US" b="1" dirty="0"/>
              <a:t>3:7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Know </a:t>
            </a:r>
            <a:r>
              <a:rPr lang="en-US" i="1" dirty="0"/>
              <a:t>therefore that they that are </a:t>
            </a:r>
            <a:r>
              <a:rPr lang="en-US" b="1" i="1" dirty="0"/>
              <a:t>of faith, the same are sons of Abraham.</a:t>
            </a:r>
            <a:r>
              <a:rPr lang="en-US" i="1" dirty="0"/>
              <a:t> </a:t>
            </a:r>
            <a:r>
              <a:rPr lang="en-US" b="1" dirty="0" smtClean="0"/>
              <a:t>8</a:t>
            </a:r>
            <a:r>
              <a:rPr lang="en-US" i="1" dirty="0" smtClean="0"/>
              <a:t>  </a:t>
            </a:r>
            <a:r>
              <a:rPr lang="en-US" i="1" dirty="0"/>
              <a:t>And the scripture, </a:t>
            </a:r>
            <a:r>
              <a:rPr lang="en-US" b="1" i="1" dirty="0"/>
              <a:t>foreseeing that God would justify the Gentiles by faith</a:t>
            </a:r>
            <a:r>
              <a:rPr lang="en-US" i="1" dirty="0"/>
              <a:t>, preached the gospel beforehand unto Abraham, saying, </a:t>
            </a:r>
            <a:r>
              <a:rPr lang="en-US" b="1" i="1" dirty="0"/>
              <a:t>In thee shall all the nations be blessed.</a:t>
            </a:r>
            <a:r>
              <a:rPr lang="en-US" i="1" dirty="0"/>
              <a:t> </a:t>
            </a:r>
            <a:r>
              <a:rPr lang="en-US" b="1" dirty="0" smtClean="0"/>
              <a:t>9</a:t>
            </a:r>
            <a:r>
              <a:rPr lang="en-US" i="1" dirty="0" smtClean="0"/>
              <a:t>  </a:t>
            </a:r>
            <a:r>
              <a:rPr lang="en-US" i="1" dirty="0"/>
              <a:t>So then they that are of faith are blessed with the faithful Abraham</a:t>
            </a:r>
            <a:r>
              <a:rPr lang="en-US" i="1" dirty="0" smtClean="0"/>
              <a:t>.” </a:t>
            </a:r>
          </a:p>
          <a:p>
            <a:r>
              <a:rPr lang="en-US" b="1" dirty="0"/>
              <a:t>Gal 3:14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that </a:t>
            </a:r>
            <a:r>
              <a:rPr lang="en-US" i="1" dirty="0"/>
              <a:t>upon the Gentiles might come the </a:t>
            </a:r>
            <a:r>
              <a:rPr lang="en-US" b="1" i="1" dirty="0"/>
              <a:t>blessing of Abraham in Christ Jesus</a:t>
            </a:r>
            <a:r>
              <a:rPr lang="en-US" i="1" dirty="0"/>
              <a:t>; that we might receive the promise of the Spirit through faith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r>
              <a:rPr lang="en-US" i="1" dirty="0" smtClean="0"/>
              <a:t>  </a:t>
            </a:r>
            <a:r>
              <a:rPr lang="en-US" dirty="0" smtClean="0"/>
              <a:t>(Acts 2:38-39, 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71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of Isaiah\Micah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Would be established in the </a:t>
            </a:r>
            <a:r>
              <a:rPr lang="en-US" b="1" dirty="0" smtClean="0"/>
              <a:t>latter days </a:t>
            </a:r>
            <a:r>
              <a:rPr lang="en-US" dirty="0" smtClean="0"/>
              <a:t>(Isa 2:1; </a:t>
            </a:r>
            <a:r>
              <a:rPr lang="en-US" dirty="0" err="1" smtClean="0"/>
              <a:t>Mic</a:t>
            </a:r>
            <a:r>
              <a:rPr lang="en-US" dirty="0" smtClean="0"/>
              <a:t> 4:1)</a:t>
            </a:r>
          </a:p>
          <a:p>
            <a:r>
              <a:rPr lang="en-US" b="1" dirty="0"/>
              <a:t>Isa 2:3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b="1" i="1" dirty="0"/>
              <a:t>many peoples shall go </a:t>
            </a:r>
            <a:r>
              <a:rPr lang="en-US" i="1" dirty="0"/>
              <a:t>and say, Come ye, and </a:t>
            </a:r>
            <a:r>
              <a:rPr lang="en-US" b="1" i="1" dirty="0"/>
              <a:t>let us go up </a:t>
            </a:r>
            <a:r>
              <a:rPr lang="en-US" i="1" dirty="0"/>
              <a:t>to the mountain of Jehovah, to the house of the God of Jacob; and </a:t>
            </a:r>
            <a:r>
              <a:rPr lang="en-US" b="1" i="1" dirty="0"/>
              <a:t>he will teach us of his ways, and we will walk in his paths: </a:t>
            </a:r>
            <a:r>
              <a:rPr lang="en-US" i="1" dirty="0"/>
              <a:t>for out of Zion shall go </a:t>
            </a:r>
            <a:r>
              <a:rPr lang="en-US" b="1" i="1" dirty="0"/>
              <a:t>forth the law, and the word of Jehovah </a:t>
            </a:r>
            <a:r>
              <a:rPr lang="en-US" i="1" dirty="0"/>
              <a:t>from Jerusalem</a:t>
            </a:r>
            <a:r>
              <a:rPr lang="en-US" b="1" i="1" dirty="0" smtClean="0"/>
              <a:t>.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Mic</a:t>
            </a:r>
            <a:r>
              <a:rPr lang="en-US" b="1" dirty="0" smtClean="0"/>
              <a:t> </a:t>
            </a:r>
            <a:r>
              <a:rPr lang="en-US" b="1" dirty="0"/>
              <a:t>4:5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For </a:t>
            </a:r>
            <a:r>
              <a:rPr lang="en-US" i="1" dirty="0"/>
              <a:t>all the peoples walk every one in the name of his god; and </a:t>
            </a:r>
            <a:r>
              <a:rPr lang="en-US" b="1" i="1" dirty="0"/>
              <a:t>we will walk in the name of Jehovah</a:t>
            </a:r>
            <a:r>
              <a:rPr lang="en-US" i="1" dirty="0"/>
              <a:t> our God for ever and ever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5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Image in Nebuchadnezzar’s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four kingdoms:  Babylon, Medes\Persians, Greek, </a:t>
            </a:r>
            <a:r>
              <a:rPr lang="en-US" b="1" dirty="0" smtClean="0"/>
              <a:t>Roman</a:t>
            </a:r>
            <a:r>
              <a:rPr lang="en-US" dirty="0" smtClean="0"/>
              <a:t> (Dan 2:38; 5:31; 11:2-3; </a:t>
            </a:r>
            <a:r>
              <a:rPr lang="en-US" dirty="0" err="1" smtClean="0"/>
              <a:t>Luk</a:t>
            </a:r>
            <a:r>
              <a:rPr lang="en-US" dirty="0" smtClean="0"/>
              <a:t> 2:1)</a:t>
            </a:r>
            <a:endParaRPr lang="en-US" b="1" dirty="0" smtClean="0"/>
          </a:p>
          <a:p>
            <a:r>
              <a:rPr lang="en-US" b="1" dirty="0"/>
              <a:t>Dan 2:44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b="1" i="1" dirty="0"/>
              <a:t>in the days of those kings</a:t>
            </a:r>
            <a:r>
              <a:rPr lang="en-US" i="1" dirty="0"/>
              <a:t> shall the God of heaven set up a kingdom which shall never be destroyed, nor shall the sovereignty thereof be left to another people; but it shall break in pieces and consume all these kingdoms, and it shall stand for ever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1815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Is at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Mat 3:2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Repent </a:t>
            </a:r>
            <a:r>
              <a:rPr lang="en-US" i="1" dirty="0"/>
              <a:t>ye; for the </a:t>
            </a:r>
            <a:r>
              <a:rPr lang="en-US" b="1" i="1" dirty="0"/>
              <a:t>kingdom of heaven is at hand</a:t>
            </a:r>
            <a:r>
              <a:rPr lang="en-US" i="1" dirty="0" smtClean="0"/>
              <a:t>.</a:t>
            </a:r>
            <a:r>
              <a:rPr lang="en-US" dirty="0" smtClean="0"/>
              <a:t>” (Mat 4:17)</a:t>
            </a:r>
          </a:p>
          <a:p>
            <a:r>
              <a:rPr lang="en-US" b="1" dirty="0"/>
              <a:t>Mar 9:1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he said unto them, Verily I say unto you, There are some here of them that stand by, </a:t>
            </a:r>
            <a:r>
              <a:rPr lang="en-US" b="1" i="1" dirty="0"/>
              <a:t>who shall in no wise taste of death, till they see the kingdom of God come </a:t>
            </a:r>
            <a:r>
              <a:rPr lang="en-US" i="1" dirty="0"/>
              <a:t>with power</a:t>
            </a:r>
            <a:r>
              <a:rPr lang="en-US" i="1" dirty="0" smtClean="0"/>
              <a:t>.”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Kingdom Established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Is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Purposed Kingship:</a:t>
            </a:r>
          </a:p>
          <a:p>
            <a:pPr lvl="1"/>
            <a:r>
              <a:rPr lang="en-US" b="1" dirty="0" err="1"/>
              <a:t>Luk</a:t>
            </a:r>
            <a:r>
              <a:rPr lang="en-US" b="1" dirty="0"/>
              <a:t> 1:31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behold, thou shalt conceive in thy womb, and bring forth a son, and shalt call his name JESUS. </a:t>
            </a:r>
            <a:r>
              <a:rPr lang="en-US" b="1" dirty="0" smtClean="0"/>
              <a:t>32</a:t>
            </a:r>
            <a:r>
              <a:rPr lang="en-US" i="1" dirty="0" smtClean="0"/>
              <a:t>  </a:t>
            </a:r>
            <a:r>
              <a:rPr lang="en-US" i="1" dirty="0"/>
              <a:t>He shall be great, and shall be called the Son of the Most High: and </a:t>
            </a:r>
            <a:r>
              <a:rPr lang="en-US" b="1" i="1" dirty="0"/>
              <a:t>the Lord God shall give unto him the throne of his father David</a:t>
            </a:r>
            <a:r>
              <a:rPr lang="en-US" i="1" dirty="0"/>
              <a:t>: </a:t>
            </a:r>
            <a:r>
              <a:rPr lang="en-US" b="1" dirty="0" smtClean="0"/>
              <a:t>33</a:t>
            </a:r>
            <a:r>
              <a:rPr lang="en-US" i="1" dirty="0" smtClean="0"/>
              <a:t>  </a:t>
            </a:r>
            <a:r>
              <a:rPr lang="en-US" i="1" dirty="0"/>
              <a:t>and he shall reign over the house of Jacob for ever; and of his kingdom </a:t>
            </a:r>
            <a:r>
              <a:rPr lang="en-US" b="1" i="1" dirty="0"/>
              <a:t>there shall be no end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i="1" dirty="0" smtClean="0"/>
          </a:p>
          <a:p>
            <a:r>
              <a:rPr lang="en-US" dirty="0" smtClean="0"/>
              <a:t>Received Kingship:</a:t>
            </a:r>
          </a:p>
          <a:p>
            <a:pPr lvl="1"/>
            <a:r>
              <a:rPr lang="en-US" b="1" dirty="0" err="1"/>
              <a:t>Eph</a:t>
            </a:r>
            <a:r>
              <a:rPr lang="en-US" b="1" dirty="0"/>
              <a:t> 1:20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which </a:t>
            </a:r>
            <a:r>
              <a:rPr lang="en-US" i="1" dirty="0"/>
              <a:t>he wrought in Christ, when he raised him from the dead, and made him </a:t>
            </a:r>
            <a:r>
              <a:rPr lang="en-US" b="1" i="1" dirty="0"/>
              <a:t>to sit at his right hand</a:t>
            </a:r>
            <a:r>
              <a:rPr lang="en-US" i="1" dirty="0"/>
              <a:t> in the heavenly places, </a:t>
            </a:r>
            <a:r>
              <a:rPr lang="en-US" b="1" dirty="0" smtClean="0"/>
              <a:t>21</a:t>
            </a:r>
            <a:r>
              <a:rPr lang="en-US" i="1" dirty="0" smtClean="0"/>
              <a:t>  </a:t>
            </a:r>
            <a:r>
              <a:rPr lang="en-US" i="1" dirty="0"/>
              <a:t>far above all rule, and authority, and power, and dominion, and every name that is named, not only in this world, but also in that which is to come: </a:t>
            </a:r>
            <a:r>
              <a:rPr lang="en-US" b="1" dirty="0" smtClean="0"/>
              <a:t>22</a:t>
            </a:r>
            <a:r>
              <a:rPr lang="en-US" i="1" dirty="0" smtClean="0"/>
              <a:t>  </a:t>
            </a:r>
            <a:r>
              <a:rPr lang="en-US" i="1" dirty="0"/>
              <a:t>and </a:t>
            </a:r>
            <a:r>
              <a:rPr lang="en-US" b="1" i="1" dirty="0"/>
              <a:t>he put all things in subjection under his feet, and gave him to be head over all things to the church</a:t>
            </a:r>
            <a:r>
              <a:rPr lang="en-US" i="1" dirty="0" smtClean="0"/>
              <a:t>,</a:t>
            </a:r>
            <a:r>
              <a:rPr lang="en-US" dirty="0" smtClean="0"/>
              <a:t>”  (Acts 2:29-36; Heb. 1:1-8)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Days of the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Jdg</a:t>
            </a:r>
            <a:r>
              <a:rPr lang="en-US" b="1" dirty="0"/>
              <a:t> 2:7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b="1" i="1" dirty="0"/>
              <a:t>the people served Jehovah all the days of Joshua, and all the days of the elders that outlived Joshua</a:t>
            </a:r>
            <a:r>
              <a:rPr lang="en-US" i="1" dirty="0"/>
              <a:t>, who had seen all the great work of Jehovah that he had wrought for Israel. </a:t>
            </a:r>
            <a:r>
              <a:rPr lang="en-US" b="1" dirty="0" smtClean="0"/>
              <a:t>8</a:t>
            </a:r>
            <a:r>
              <a:rPr lang="en-US" i="1" dirty="0" smtClean="0"/>
              <a:t>  </a:t>
            </a:r>
            <a:r>
              <a:rPr lang="en-US" i="1" dirty="0"/>
              <a:t>And </a:t>
            </a:r>
            <a:r>
              <a:rPr lang="en-US" b="1" i="1" dirty="0"/>
              <a:t>Joshua</a:t>
            </a:r>
            <a:r>
              <a:rPr lang="en-US" i="1" dirty="0"/>
              <a:t> the son of Nun, the servant of Jehovah, </a:t>
            </a:r>
            <a:r>
              <a:rPr lang="en-US" b="1" i="1" dirty="0"/>
              <a:t>died</a:t>
            </a:r>
            <a:r>
              <a:rPr lang="en-US" i="1" dirty="0"/>
              <a:t>, being a hundred and ten years old. </a:t>
            </a:r>
            <a:r>
              <a:rPr lang="en-US" b="1" dirty="0" smtClean="0"/>
              <a:t>9</a:t>
            </a:r>
            <a:r>
              <a:rPr lang="en-US" i="1" dirty="0" smtClean="0"/>
              <a:t>  </a:t>
            </a:r>
            <a:r>
              <a:rPr lang="en-US" i="1" dirty="0"/>
              <a:t>And they buried him in the border of his inheritance in </a:t>
            </a:r>
            <a:r>
              <a:rPr lang="en-US" i="1" dirty="0" err="1"/>
              <a:t>Timnath-heres</a:t>
            </a:r>
            <a:r>
              <a:rPr lang="en-US" i="1" dirty="0"/>
              <a:t>, in the hill-country of Ephraim, on the north of the mountain of </a:t>
            </a:r>
            <a:r>
              <a:rPr lang="en-US" i="1" dirty="0" smtClean="0"/>
              <a:t>Gaash.</a:t>
            </a:r>
            <a:r>
              <a:rPr lang="en-US" b="1" dirty="0" smtClean="0"/>
              <a:t>10</a:t>
            </a:r>
            <a:r>
              <a:rPr lang="en-US" i="1" dirty="0" smtClean="0"/>
              <a:t>  </a:t>
            </a:r>
            <a:r>
              <a:rPr lang="en-US" i="1" dirty="0"/>
              <a:t>And also </a:t>
            </a:r>
            <a:r>
              <a:rPr lang="en-US" b="1" i="1" dirty="0"/>
              <a:t>all that generation were gathered unto their fathers</a:t>
            </a:r>
            <a:r>
              <a:rPr lang="en-US" i="1" dirty="0"/>
              <a:t>: and there arose </a:t>
            </a:r>
            <a:r>
              <a:rPr lang="en-US" b="1" i="1" dirty="0"/>
              <a:t>another generation</a:t>
            </a:r>
            <a:r>
              <a:rPr lang="en-US" i="1" dirty="0"/>
              <a:t> after them, </a:t>
            </a:r>
            <a:r>
              <a:rPr lang="en-US" b="1" i="1" dirty="0"/>
              <a:t>that knew not Jehovah</a:t>
            </a:r>
            <a:r>
              <a:rPr lang="en-US" i="1" dirty="0"/>
              <a:t>, nor yet the work which he had wrought for Israel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r>
              <a:rPr lang="en-US" i="1" dirty="0" smtClean="0"/>
              <a:t>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Is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Col 1:12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giving </a:t>
            </a:r>
            <a:r>
              <a:rPr lang="en-US" i="1" dirty="0"/>
              <a:t>thanks unto the Father, who made us meet to be partakers of the inheritance of the saints in light; </a:t>
            </a:r>
            <a:r>
              <a:rPr lang="en-US" b="1" dirty="0" smtClean="0"/>
              <a:t>13</a:t>
            </a:r>
            <a:r>
              <a:rPr lang="en-US" i="1" dirty="0" smtClean="0"/>
              <a:t>  </a:t>
            </a:r>
            <a:r>
              <a:rPr lang="en-US" i="1" dirty="0"/>
              <a:t>who </a:t>
            </a:r>
            <a:r>
              <a:rPr lang="en-US" b="1" i="1" dirty="0"/>
              <a:t>delivered</a:t>
            </a:r>
            <a:r>
              <a:rPr lang="en-US" i="1" dirty="0"/>
              <a:t> us out of the power of darkness, and </a:t>
            </a:r>
            <a:r>
              <a:rPr lang="en-US" b="1" i="1" dirty="0"/>
              <a:t>translated</a:t>
            </a:r>
            <a:r>
              <a:rPr lang="en-US" i="1" dirty="0"/>
              <a:t> us into the </a:t>
            </a:r>
            <a:r>
              <a:rPr lang="en-US" b="1" i="1" dirty="0"/>
              <a:t>kingdom of the Son</a:t>
            </a:r>
            <a:r>
              <a:rPr lang="en-US" i="1" dirty="0"/>
              <a:t> of his love; </a:t>
            </a:r>
            <a:r>
              <a:rPr lang="en-US" b="1" dirty="0" smtClean="0"/>
              <a:t>14</a:t>
            </a:r>
            <a:r>
              <a:rPr lang="en-US" i="1" dirty="0" smtClean="0"/>
              <a:t>  </a:t>
            </a:r>
            <a:r>
              <a:rPr lang="en-US" i="1" dirty="0"/>
              <a:t>in whom we have our redemption, the forgiveness of our sins</a:t>
            </a:r>
            <a:r>
              <a:rPr lang="en-US" i="1" dirty="0" smtClean="0"/>
              <a:t>:</a:t>
            </a:r>
            <a:r>
              <a:rPr lang="en-US" dirty="0" smtClean="0"/>
              <a:t>”</a:t>
            </a:r>
          </a:p>
          <a:p>
            <a:r>
              <a:rPr lang="en-US" b="1" dirty="0" err="1"/>
              <a:t>Heb</a:t>
            </a:r>
            <a:r>
              <a:rPr lang="en-US" b="1" dirty="0"/>
              <a:t> 12:22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but </a:t>
            </a:r>
            <a:r>
              <a:rPr lang="en-US" i="1" dirty="0"/>
              <a:t>ye are come unto </a:t>
            </a:r>
            <a:r>
              <a:rPr lang="en-US" b="1" i="1" dirty="0"/>
              <a:t>mount Zion</a:t>
            </a:r>
            <a:r>
              <a:rPr lang="en-US" i="1" dirty="0"/>
              <a:t>, and unto the city of the living God, the </a:t>
            </a:r>
            <a:r>
              <a:rPr lang="en-US" b="1" i="1" dirty="0"/>
              <a:t>heavenly Jerusalem</a:t>
            </a:r>
            <a:r>
              <a:rPr lang="en-US" i="1" dirty="0"/>
              <a:t>, and to innumerable hosts of angels, </a:t>
            </a:r>
            <a:r>
              <a:rPr lang="en-US" b="1" dirty="0" smtClean="0"/>
              <a:t>23</a:t>
            </a:r>
            <a:r>
              <a:rPr lang="en-US" i="1" dirty="0" smtClean="0"/>
              <a:t>  </a:t>
            </a:r>
            <a:r>
              <a:rPr lang="en-US" i="1" dirty="0"/>
              <a:t>to the </a:t>
            </a:r>
            <a:r>
              <a:rPr lang="en-US" b="1" i="1" dirty="0"/>
              <a:t>general assembly and church of the firstborn </a:t>
            </a:r>
            <a:r>
              <a:rPr lang="en-US" i="1" dirty="0"/>
              <a:t>who are enrolled in heaven, and to God the Judge of all, and to the spirits of just men made perfect</a:t>
            </a:r>
            <a:r>
              <a:rPr lang="en-US" i="1" dirty="0" smtClean="0"/>
              <a:t>,</a:t>
            </a:r>
            <a:r>
              <a:rPr lang="en-US" dirty="0" smtClean="0"/>
              <a:t>” (Isa 2; </a:t>
            </a:r>
            <a:r>
              <a:rPr lang="en-US" dirty="0" err="1" smtClean="0"/>
              <a:t>Mic</a:t>
            </a:r>
            <a:r>
              <a:rPr lang="en-US" dirty="0" smtClean="0"/>
              <a:t> 4; Mat 16:18-19)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5236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Citizens of the Kingdom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Joh</a:t>
            </a:r>
            <a:r>
              <a:rPr lang="en-US" b="1" dirty="0"/>
              <a:t> 18:37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Pilate </a:t>
            </a:r>
            <a:r>
              <a:rPr lang="en-US" i="1" dirty="0"/>
              <a:t>therefore said unto him, Art thou a king then? Jesus answered, Thou </a:t>
            </a:r>
            <a:r>
              <a:rPr lang="en-US" i="1" dirty="0" err="1"/>
              <a:t>sayest</a:t>
            </a:r>
            <a:r>
              <a:rPr lang="en-US" i="1" dirty="0"/>
              <a:t> that </a:t>
            </a:r>
            <a:r>
              <a:rPr lang="en-US" b="1" i="1" dirty="0"/>
              <a:t>I am a king</a:t>
            </a:r>
            <a:r>
              <a:rPr lang="en-US" i="1" dirty="0"/>
              <a:t>. To this end have I been born, and to this end am I come into the world, that I should bear witness unto the truth. </a:t>
            </a:r>
            <a:r>
              <a:rPr lang="en-US" b="1" i="1" dirty="0"/>
              <a:t>Every one that is of the truth </a:t>
            </a:r>
            <a:r>
              <a:rPr lang="en-US" b="1" i="1" dirty="0" err="1"/>
              <a:t>heareth</a:t>
            </a:r>
            <a:r>
              <a:rPr lang="en-US" b="1" i="1" dirty="0"/>
              <a:t> my voice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4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Are Subject to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Eph</a:t>
            </a:r>
            <a:r>
              <a:rPr lang="en-US" b="1" dirty="0"/>
              <a:t> 5:23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For </a:t>
            </a:r>
            <a:r>
              <a:rPr lang="en-US" i="1" dirty="0"/>
              <a:t>the husband is the head of the wife, as </a:t>
            </a:r>
            <a:r>
              <a:rPr lang="en-US" b="1" i="1" dirty="0"/>
              <a:t>Christ also is the head of the church</a:t>
            </a:r>
            <a:r>
              <a:rPr lang="en-US" i="1" dirty="0"/>
              <a:t>, being himself the </a:t>
            </a:r>
            <a:r>
              <a:rPr lang="en-US" i="1" dirty="0" err="1"/>
              <a:t>saviour</a:t>
            </a:r>
            <a:r>
              <a:rPr lang="en-US" i="1" dirty="0"/>
              <a:t> of the body. </a:t>
            </a:r>
            <a:r>
              <a:rPr lang="en-US" b="1" dirty="0" smtClean="0"/>
              <a:t>24</a:t>
            </a:r>
            <a:r>
              <a:rPr lang="en-US" i="1" dirty="0" smtClean="0"/>
              <a:t>  </a:t>
            </a:r>
            <a:r>
              <a:rPr lang="en-US" i="1" dirty="0"/>
              <a:t>But as the church is subject to Christ, so let the wives also be to their husbands in everything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i="1" dirty="0" smtClean="0"/>
          </a:p>
          <a:p>
            <a:r>
              <a:rPr lang="en-US" dirty="0" smtClean="0"/>
              <a:t>“3. The citizens of the kingdom, members of Christ’s universal church, are first and foremost obligated directly to the King and Head. His called out people must be obedient to Him.”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Christians in a particular location (Rev 1:11; Rom 16:16)</a:t>
            </a:r>
          </a:p>
          <a:p>
            <a:r>
              <a:rPr lang="en-US" dirty="0" smtClean="0"/>
              <a:t>Working together (Acts 2:42-44; 20:7; 1 </a:t>
            </a:r>
            <a:r>
              <a:rPr lang="en-US" dirty="0" err="1" smtClean="0"/>
              <a:t>Cor</a:t>
            </a:r>
            <a:r>
              <a:rPr lang="en-US" dirty="0" smtClean="0"/>
              <a:t> 5; </a:t>
            </a:r>
            <a:r>
              <a:rPr lang="en-US" dirty="0" err="1" smtClean="0"/>
              <a:t>Heb</a:t>
            </a:r>
            <a:r>
              <a:rPr lang="en-US" dirty="0" smtClean="0"/>
              <a:t> 10:24-25)</a:t>
            </a:r>
          </a:p>
          <a:p>
            <a:r>
              <a:rPr lang="en-US" dirty="0" smtClean="0"/>
              <a:t>All followed common faith (</a:t>
            </a:r>
            <a:r>
              <a:rPr lang="en-US" dirty="0" err="1" smtClean="0"/>
              <a:t>Eph</a:t>
            </a:r>
            <a:r>
              <a:rPr lang="en-US" dirty="0" smtClean="0"/>
              <a:t> 4:4-6; Col 4:14-15)</a:t>
            </a:r>
          </a:p>
          <a:p>
            <a:r>
              <a:rPr lang="en-US" dirty="0" smtClean="0"/>
              <a:t>Autonomous, Individually overseen by elders (Acts 14:23; Tit 1:5)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98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Warnings of Apostasy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Mat 7:15  </a:t>
            </a:r>
            <a:r>
              <a:rPr lang="en-US" dirty="0" smtClean="0"/>
              <a:t>“</a:t>
            </a:r>
            <a:r>
              <a:rPr lang="en-US" i="1" dirty="0" smtClean="0"/>
              <a:t>Beware </a:t>
            </a:r>
            <a:r>
              <a:rPr lang="en-US" i="1" dirty="0"/>
              <a:t>of false prophets, who come to you in sheep's clothing, but inwardly are ravening wolves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56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Apostasy Warned Against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 God’s will and authority with his own (2 </a:t>
            </a:r>
            <a:r>
              <a:rPr lang="en-US" dirty="0" err="1" smtClean="0"/>
              <a:t>Thes</a:t>
            </a:r>
            <a:r>
              <a:rPr lang="en-US" dirty="0" smtClean="0"/>
              <a:t> 2:3-4)</a:t>
            </a:r>
          </a:p>
          <a:p>
            <a:r>
              <a:rPr lang="en-US" dirty="0" smtClean="0"/>
              <a:t>Come from both outside and inside church (Acts20:29-30, sp. Leaders)</a:t>
            </a:r>
          </a:p>
          <a:p>
            <a:r>
              <a:rPr lang="en-US" dirty="0" smtClean="0"/>
              <a:t>Compel others to comply with false beliefs\practices (1 Tim 4:1-5)</a:t>
            </a:r>
          </a:p>
          <a:p>
            <a:r>
              <a:rPr lang="en-US" dirty="0" smtClean="0"/>
              <a:t>Act secretly, immorally, selfishly, disrespectfully (2 Pet 2:1-2; 3:3)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358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Apostasy Realized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Apostasy present at the close of the 1</a:t>
            </a:r>
            <a:r>
              <a:rPr lang="en-US" baseline="30000" dirty="0" smtClean="0"/>
              <a:t>st</a:t>
            </a:r>
            <a:r>
              <a:rPr lang="en-US" dirty="0" smtClean="0"/>
              <a:t> century:</a:t>
            </a:r>
          </a:p>
          <a:p>
            <a:pPr lvl="1"/>
            <a:r>
              <a:rPr lang="en-US" dirty="0" smtClean="0"/>
              <a:t>1 John 2:18-19</a:t>
            </a:r>
          </a:p>
          <a:p>
            <a:pPr lvl="1"/>
            <a:r>
              <a:rPr lang="en-US" dirty="0" smtClean="0"/>
              <a:t>Jude 4, 18-19</a:t>
            </a:r>
          </a:p>
          <a:p>
            <a:pPr lvl="1"/>
            <a:r>
              <a:rPr lang="en-US" dirty="0" smtClean="0"/>
              <a:t>Rev 2:14,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2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Days of the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Jdg</a:t>
            </a:r>
            <a:r>
              <a:rPr lang="en-US" b="1" dirty="0"/>
              <a:t> 3:5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the children of Israel </a:t>
            </a:r>
            <a:r>
              <a:rPr lang="en-US" b="1" i="1" dirty="0"/>
              <a:t>dwelt among</a:t>
            </a:r>
            <a:r>
              <a:rPr lang="en-US" i="1" dirty="0"/>
              <a:t> the Canaanites, the Hittites, and the Amorites, and the </a:t>
            </a:r>
            <a:r>
              <a:rPr lang="en-US" i="1" dirty="0" err="1"/>
              <a:t>Perizzites</a:t>
            </a:r>
            <a:r>
              <a:rPr lang="en-US" i="1" dirty="0"/>
              <a:t>, and the </a:t>
            </a:r>
            <a:r>
              <a:rPr lang="en-US" i="1" dirty="0" err="1"/>
              <a:t>Hivites</a:t>
            </a:r>
            <a:r>
              <a:rPr lang="en-US" i="1" dirty="0"/>
              <a:t>, and the </a:t>
            </a:r>
            <a:r>
              <a:rPr lang="en-US" i="1" dirty="0" err="1"/>
              <a:t>Jebusites</a:t>
            </a:r>
            <a:r>
              <a:rPr lang="en-US" i="1" dirty="0"/>
              <a:t>: </a:t>
            </a:r>
            <a:r>
              <a:rPr lang="en-US" b="1" dirty="0" smtClean="0"/>
              <a:t>6</a:t>
            </a:r>
            <a:r>
              <a:rPr lang="en-US" i="1" dirty="0" smtClean="0"/>
              <a:t>  </a:t>
            </a:r>
            <a:r>
              <a:rPr lang="en-US" i="1" dirty="0"/>
              <a:t>and they </a:t>
            </a:r>
            <a:r>
              <a:rPr lang="en-US" b="1" i="1" dirty="0"/>
              <a:t>took</a:t>
            </a:r>
            <a:r>
              <a:rPr lang="en-US" i="1" dirty="0"/>
              <a:t> their daughters to be their </a:t>
            </a:r>
            <a:r>
              <a:rPr lang="en-US" b="1" i="1" dirty="0"/>
              <a:t>wives</a:t>
            </a:r>
            <a:r>
              <a:rPr lang="en-US" i="1" dirty="0"/>
              <a:t>, and </a:t>
            </a:r>
            <a:r>
              <a:rPr lang="en-US" b="1" i="1" dirty="0"/>
              <a:t>gave</a:t>
            </a:r>
            <a:r>
              <a:rPr lang="en-US" i="1" dirty="0"/>
              <a:t> their own </a:t>
            </a:r>
            <a:r>
              <a:rPr lang="en-US" b="1" i="1" dirty="0"/>
              <a:t>daughters</a:t>
            </a:r>
            <a:r>
              <a:rPr lang="en-US" i="1" dirty="0"/>
              <a:t> to their sons and </a:t>
            </a:r>
            <a:r>
              <a:rPr lang="en-US" b="1" i="1" dirty="0"/>
              <a:t>served their </a:t>
            </a:r>
            <a:r>
              <a:rPr lang="en-US" b="1" i="1" dirty="0" smtClean="0"/>
              <a:t>gods</a:t>
            </a:r>
            <a:r>
              <a:rPr lang="en-US" i="1" dirty="0" smtClean="0"/>
              <a:t>. </a:t>
            </a:r>
            <a:r>
              <a:rPr lang="en-US" b="1" dirty="0" smtClean="0"/>
              <a:t>7</a:t>
            </a:r>
            <a:r>
              <a:rPr lang="en-US" i="1" dirty="0" smtClean="0"/>
              <a:t>  </a:t>
            </a:r>
            <a:r>
              <a:rPr lang="en-US" i="1" dirty="0"/>
              <a:t>And the children of Israel did that which was </a:t>
            </a:r>
            <a:r>
              <a:rPr lang="en-US" b="1" i="1" dirty="0"/>
              <a:t>evil in the sight of Jehovah</a:t>
            </a:r>
            <a:r>
              <a:rPr lang="en-US" i="1" dirty="0"/>
              <a:t>, and </a:t>
            </a:r>
            <a:r>
              <a:rPr lang="en-US" b="1" i="1" dirty="0" err="1"/>
              <a:t>forgat</a:t>
            </a:r>
            <a:r>
              <a:rPr lang="en-US" b="1" i="1" dirty="0"/>
              <a:t> Jehovah</a:t>
            </a:r>
            <a:r>
              <a:rPr lang="en-US" i="1" dirty="0"/>
              <a:t> their God, and served the </a:t>
            </a:r>
            <a:r>
              <a:rPr lang="en-US" i="1" dirty="0" err="1"/>
              <a:t>Baalim</a:t>
            </a:r>
            <a:r>
              <a:rPr lang="en-US" i="1" dirty="0"/>
              <a:t> and the </a:t>
            </a:r>
            <a:r>
              <a:rPr lang="en-US" i="1" dirty="0" err="1"/>
              <a:t>Asheroth</a:t>
            </a:r>
            <a:r>
              <a:rPr lang="en-US" i="1" dirty="0" smtClean="0"/>
              <a:t>.”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02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Days of the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Jdg</a:t>
            </a:r>
            <a:r>
              <a:rPr lang="en-US" b="1" dirty="0"/>
              <a:t> </a:t>
            </a:r>
            <a:r>
              <a:rPr lang="en-US" b="1" dirty="0" smtClean="0"/>
              <a:t>21:25</a:t>
            </a:r>
            <a:r>
              <a:rPr lang="en-US" dirty="0" smtClean="0"/>
              <a:t>  “</a:t>
            </a:r>
            <a:r>
              <a:rPr lang="en-US" i="1" dirty="0" smtClean="0"/>
              <a:t>In </a:t>
            </a:r>
            <a:r>
              <a:rPr lang="en-US" i="1" dirty="0"/>
              <a:t>those days there was no king in Israel: </a:t>
            </a:r>
            <a:r>
              <a:rPr lang="en-US" b="1" i="1" dirty="0"/>
              <a:t>every man did that which was right in his own eyes</a:t>
            </a:r>
            <a:r>
              <a:rPr lang="en-US" i="1" dirty="0" smtClean="0"/>
              <a:t>.”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982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Moves the 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2Sa 6:6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when they came to the threshing-floor of </a:t>
            </a:r>
            <a:r>
              <a:rPr lang="en-US" i="1" dirty="0" err="1"/>
              <a:t>Nacon</a:t>
            </a:r>
            <a:r>
              <a:rPr lang="en-US" i="1" dirty="0"/>
              <a:t>, </a:t>
            </a:r>
            <a:r>
              <a:rPr lang="en-US" i="1" dirty="0" err="1"/>
              <a:t>Uzzah</a:t>
            </a:r>
            <a:r>
              <a:rPr lang="en-US" i="1" dirty="0"/>
              <a:t> </a:t>
            </a:r>
            <a:r>
              <a:rPr lang="en-US" b="1" i="1" dirty="0"/>
              <a:t>put forth his hand to the ark of God</a:t>
            </a:r>
            <a:r>
              <a:rPr lang="en-US" i="1" dirty="0"/>
              <a:t>, and took hold of it; for the oxen </a:t>
            </a:r>
            <a:r>
              <a:rPr lang="en-US" i="1" dirty="0" smtClean="0"/>
              <a:t>stumbled. </a:t>
            </a:r>
            <a:r>
              <a:rPr lang="en-US" b="1" dirty="0" smtClean="0"/>
              <a:t>7</a:t>
            </a:r>
            <a:r>
              <a:rPr lang="en-US" i="1" dirty="0" smtClean="0"/>
              <a:t>  </a:t>
            </a:r>
            <a:r>
              <a:rPr lang="en-US" i="1" dirty="0"/>
              <a:t>And the anger of Jehovah was kindled against </a:t>
            </a:r>
            <a:r>
              <a:rPr lang="en-US" i="1" dirty="0" err="1"/>
              <a:t>Uzzah</a:t>
            </a:r>
            <a:r>
              <a:rPr lang="en-US" i="1" dirty="0"/>
              <a:t>; and God smote him there for </a:t>
            </a:r>
            <a:r>
              <a:rPr lang="en-US" b="1" i="1" dirty="0"/>
              <a:t>his error</a:t>
            </a:r>
            <a:r>
              <a:rPr lang="en-US" i="1" dirty="0"/>
              <a:t>; and there he died by the ark of God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Moves the 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1Ch 15:12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said unto them, Ye are the heads of the fathers' houses of the Levites: sanctify yourselves, both ye and your brethren, that ye may bring up the ark of Jehovah, the God of Israel, unto the place that I have prepared for it. </a:t>
            </a:r>
            <a:r>
              <a:rPr lang="en-US" i="1" dirty="0" smtClean="0"/>
              <a:t>13  </a:t>
            </a:r>
            <a:r>
              <a:rPr lang="en-US" i="1" dirty="0"/>
              <a:t>For because ye bare it not at the first, Jehovah our God made a breach upon us, </a:t>
            </a:r>
            <a:r>
              <a:rPr lang="en-US" b="1" i="1" dirty="0"/>
              <a:t>for that we sought him not according to the ordinance</a:t>
            </a:r>
            <a:r>
              <a:rPr lang="en-US" i="1" dirty="0" smtClean="0"/>
              <a:t>.”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Men Change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knowledge of and\or respect for God’s word</a:t>
            </a:r>
          </a:p>
          <a:p>
            <a:r>
              <a:rPr lang="en-US" b="1" dirty="0" smtClean="0"/>
              <a:t>Self-gratification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29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Calf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Exo</a:t>
            </a:r>
            <a:r>
              <a:rPr lang="en-US" b="1" dirty="0"/>
              <a:t> 32:1</a:t>
            </a:r>
            <a:r>
              <a:rPr lang="en-US" dirty="0"/>
              <a:t>  </a:t>
            </a:r>
            <a:r>
              <a:rPr lang="en-US" dirty="0" smtClean="0"/>
              <a:t>“</a:t>
            </a:r>
            <a:r>
              <a:rPr lang="en-US" i="1" dirty="0" smtClean="0"/>
              <a:t>And </a:t>
            </a:r>
            <a:r>
              <a:rPr lang="en-US" i="1" dirty="0"/>
              <a:t>when the people saw that Moses delayed to come down from the mount, the people gathered themselves together unto Aaron, and said unto him, Up, </a:t>
            </a:r>
            <a:r>
              <a:rPr lang="en-US" b="1" i="1" dirty="0"/>
              <a:t>make us </a:t>
            </a:r>
            <a:r>
              <a:rPr lang="en-US" i="1" dirty="0"/>
              <a:t>gods, which shall go before us; for as for this Moses, the man that brought us up out of the land of Egypt, we know not what is become of him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2707</Words>
  <Application>Microsoft Office PowerPoint</Application>
  <PresentationFormat>On-screen Show (16:9)</PresentationFormat>
  <Paragraphs>101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Church History</vt:lpstr>
      <vt:lpstr>Reasons Men Change God’s Plan</vt:lpstr>
      <vt:lpstr>In the Days of the Judges</vt:lpstr>
      <vt:lpstr>In the Days of the Judges</vt:lpstr>
      <vt:lpstr>In the Days of the Judges</vt:lpstr>
      <vt:lpstr>David Moves the Ark</vt:lpstr>
      <vt:lpstr>David Moves the Ark</vt:lpstr>
      <vt:lpstr>Reasons Men Change God’s Plan</vt:lpstr>
      <vt:lpstr>The Golden Calf</vt:lpstr>
      <vt:lpstr>The Golden Calf</vt:lpstr>
      <vt:lpstr>The Golden Calf</vt:lpstr>
      <vt:lpstr>Israel Demands a King</vt:lpstr>
      <vt:lpstr>Israel Demands a King</vt:lpstr>
      <vt:lpstr>Uzziah</vt:lpstr>
      <vt:lpstr>Uzziah</vt:lpstr>
      <vt:lpstr>Reasons Men Change God’s Plan</vt:lpstr>
      <vt:lpstr>Solomon’s Wives</vt:lpstr>
      <vt:lpstr>Reasons Men Change God’s Plan</vt:lpstr>
      <vt:lpstr>Jeroboam’s Golden Calves</vt:lpstr>
      <vt:lpstr>Jeroboam’s Golden Calves</vt:lpstr>
      <vt:lpstr>Reasons Men Change God’s Plan</vt:lpstr>
      <vt:lpstr>PowerPoint Presentation</vt:lpstr>
      <vt:lpstr>The Church In Prophecy</vt:lpstr>
      <vt:lpstr>Fulfilled Promise to Abraham</vt:lpstr>
      <vt:lpstr>Prophecy of Isaiah\Micah</vt:lpstr>
      <vt:lpstr>The Image in Nebuchadnezzar’s Dream</vt:lpstr>
      <vt:lpstr>The Kingdom Is at Hand</vt:lpstr>
      <vt:lpstr>The Kingdom Established</vt:lpstr>
      <vt:lpstr>Christ Is King</vt:lpstr>
      <vt:lpstr>The Kingdom Is Now</vt:lpstr>
      <vt:lpstr>Citizens of the Kingdom</vt:lpstr>
      <vt:lpstr>Citizens Are Subject to the King</vt:lpstr>
      <vt:lpstr>Local Churches</vt:lpstr>
      <vt:lpstr>Warnings of Apostasy</vt:lpstr>
      <vt:lpstr>Apostasy Warned Against</vt:lpstr>
      <vt:lpstr>Apostasy Realized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R. Davis</dc:creator>
  <cp:lastModifiedBy>Matt R. Davis</cp:lastModifiedBy>
  <cp:revision>40</cp:revision>
  <dcterms:created xsi:type="dcterms:W3CDTF">2014-02-26T16:00:59Z</dcterms:created>
  <dcterms:modified xsi:type="dcterms:W3CDTF">2014-02-26T21:23:34Z</dcterms:modified>
</cp:coreProperties>
</file>