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602C8E-D19A-4E73-9367-0D27C06CC06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913B85-F50F-439B-8A8F-406BB9DFC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Zeroes of the New Testament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06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a special lady. Luke 1:26-30, 39-45, 46-48</a:t>
            </a:r>
          </a:p>
          <a:p>
            <a:r>
              <a:rPr lang="en-US" dirty="0" smtClean="0"/>
              <a:t>But prayers were not offered to her.</a:t>
            </a:r>
          </a:p>
          <a:p>
            <a:pPr lvl="1"/>
            <a:r>
              <a:rPr lang="en-US" dirty="0" smtClean="0"/>
              <a:t>Never mentioned after Acts 1:14.</a:t>
            </a:r>
          </a:p>
          <a:p>
            <a:pPr lvl="1"/>
            <a:r>
              <a:rPr lang="en-US" dirty="0" smtClean="0"/>
              <a:t>Jesus is the one mediator. 1 Tim. 2:3-6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 of the Hail 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11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mention of an earthly head. Eph. 5:23</a:t>
            </a:r>
          </a:p>
          <a:p>
            <a:r>
              <a:rPr lang="en-US" dirty="0" smtClean="0"/>
              <a:t>Peter was a leader, but not THE leader.</a:t>
            </a:r>
          </a:p>
          <a:p>
            <a:pPr lvl="1"/>
            <a:r>
              <a:rPr lang="en-US" dirty="0" smtClean="0"/>
              <a:t>A married man. Matt. 8:14</a:t>
            </a:r>
          </a:p>
          <a:p>
            <a:pPr lvl="1"/>
            <a:r>
              <a:rPr lang="en-US" dirty="0" smtClean="0"/>
              <a:t>Papa? Matt. 23:6-12</a:t>
            </a:r>
          </a:p>
          <a:p>
            <a:pPr lvl="1"/>
            <a:r>
              <a:rPr lang="en-US" dirty="0" smtClean="0"/>
              <a:t>Didn’t act like a Pope. Acts 10:25-26</a:t>
            </a:r>
          </a:p>
          <a:p>
            <a:pPr lvl="1"/>
            <a:r>
              <a:rPr lang="en-US" dirty="0" smtClean="0"/>
              <a:t>James took more of a leading role in Acts 15.</a:t>
            </a:r>
          </a:p>
          <a:p>
            <a:pPr lvl="1"/>
            <a:r>
              <a:rPr lang="en-US" dirty="0" smtClean="0"/>
              <a:t>Gal. 2:11-14</a:t>
            </a:r>
          </a:p>
          <a:p>
            <a:pPr lvl="1"/>
            <a:r>
              <a:rPr lang="en-US" dirty="0" smtClean="0"/>
              <a:t>A fellow-elder. 1 Peter 5:1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a Pope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5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once in KJV in reference to God. Psalm 111:9</a:t>
            </a:r>
          </a:p>
          <a:p>
            <a:r>
              <a:rPr lang="en-US" dirty="0" smtClean="0"/>
              <a:t>Preaching is honorable and worthy of respect (Rom. 10:14-15), but preachers should not be exalted above others. Matt. 23:6-12</a:t>
            </a:r>
          </a:p>
          <a:p>
            <a:r>
              <a:rPr lang="en-US" dirty="0" smtClean="0"/>
              <a:t>Don’t elevate preachers—they need to be humbling themselves. Matt. 20:25-28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Preachers Called Reverend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9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49"/>
            <a:ext cx="8229600" cy="3229119"/>
          </a:xfrm>
        </p:spPr>
        <p:txBody>
          <a:bodyPr/>
          <a:lstStyle/>
          <a:p>
            <a:r>
              <a:rPr lang="en-US" dirty="0" smtClean="0"/>
              <a:t>Women helped spread the gospel. Acts 8:4; 18:24-26; 21:8-9; Titus 2:3-5</a:t>
            </a:r>
          </a:p>
          <a:p>
            <a:r>
              <a:rPr lang="en-US" dirty="0" smtClean="0"/>
              <a:t>But not “in the church.” 1 Cor. 14:23, 34-35</a:t>
            </a:r>
          </a:p>
          <a:p>
            <a:r>
              <a:rPr lang="en-US" dirty="0" smtClean="0"/>
              <a:t>Not simply a cultural thing. 1 Tim. 2:11-14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Women Preaching to the Assembled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20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saying things have to be specifically mentioned, but these violate principles of Scripture. 2 Tim. 3:16-17</a:t>
            </a:r>
          </a:p>
          <a:p>
            <a:r>
              <a:rPr lang="en-US" dirty="0" smtClean="0"/>
              <a:t>Consider things that are in the Scriptures.</a:t>
            </a:r>
          </a:p>
          <a:p>
            <a:pPr lvl="1"/>
            <a:r>
              <a:rPr lang="en-US" dirty="0" smtClean="0"/>
              <a:t>The need for a Savior. Rom. 3:23</a:t>
            </a:r>
          </a:p>
          <a:p>
            <a:pPr lvl="1"/>
            <a:r>
              <a:rPr lang="en-US" dirty="0" smtClean="0"/>
              <a:t>Jesus as that Savior. John 14:6</a:t>
            </a:r>
          </a:p>
          <a:p>
            <a:pPr lvl="1"/>
            <a:r>
              <a:rPr lang="en-US" dirty="0" smtClean="0"/>
              <a:t>He must be obeyed. Heb. 5:8-9; Mark 16:16; Acts 2:38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5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265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Zeroes of the New Testament</vt:lpstr>
      <vt:lpstr>Recitations of the Hail Mary</vt:lpstr>
      <vt:lpstr>References to a Pope</vt:lpstr>
      <vt:lpstr>Preachers Called Reverend</vt:lpstr>
      <vt:lpstr>Women Preaching to the Assembled Church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Zeroes of the New Testament</dc:title>
  <dc:creator>John</dc:creator>
  <cp:lastModifiedBy>pepperrd</cp:lastModifiedBy>
  <cp:revision>8</cp:revision>
  <dcterms:created xsi:type="dcterms:W3CDTF">2014-03-09T02:08:20Z</dcterms:created>
  <dcterms:modified xsi:type="dcterms:W3CDTF">2014-03-09T13:26:19Z</dcterms:modified>
</cp:coreProperties>
</file>