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65" r:id="rId3"/>
    <p:sldId id="264" r:id="rId4"/>
    <p:sldId id="266" r:id="rId5"/>
    <p:sldId id="268" r:id="rId6"/>
    <p:sldId id="263" r:id="rId7"/>
    <p:sldId id="262" r:id="rId8"/>
    <p:sldId id="261" r:id="rId9"/>
    <p:sldId id="269" r:id="rId10"/>
    <p:sldId id="270" r:id="rId11"/>
    <p:sldId id="271" r:id="rId12"/>
    <p:sldId id="272" r:id="rId13"/>
    <p:sldId id="273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982" autoAdjust="0"/>
  </p:normalViewPr>
  <p:slideViewPr>
    <p:cSldViewPr>
      <p:cViewPr varScale="1">
        <p:scale>
          <a:sx n="85" d="100"/>
          <a:sy n="85" d="100"/>
        </p:scale>
        <p:origin x="-72" y="-5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16133"/>
            <a:ext cx="3505200" cy="173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031357"/>
            <a:ext cx="3313355" cy="12766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315810"/>
            <a:ext cx="3309803" cy="9454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137621"/>
            <a:ext cx="2133600" cy="563236"/>
          </a:xfrm>
        </p:spPr>
        <p:txBody>
          <a:bodyPr anchor="b"/>
          <a:lstStyle>
            <a:lvl1pPr algn="l">
              <a:defRPr sz="2400"/>
            </a:lvl1pPr>
          </a:lstStyle>
          <a:p>
            <a:fld id="{99C147CA-65E5-415B-A041-1C88312DC90E}" type="datetimeFigureOut">
              <a:rPr lang="en-US" smtClean="0"/>
              <a:t>10/7/2014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289975"/>
            <a:ext cx="2831592" cy="27384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4289975"/>
            <a:ext cx="643666" cy="27384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2A55D26-623A-4DA5-8668-11CB5DDC8B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47CA-65E5-415B-A041-1C88312DC90E}" type="datetimeFigureOut">
              <a:rPr lang="en-US" smtClean="0"/>
              <a:t>10/7/2014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5D26-623A-4DA5-8668-11CB5DDC8B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772610"/>
            <a:ext cx="1484453" cy="358525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772610"/>
            <a:ext cx="5423704" cy="35852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47CA-65E5-415B-A041-1C88312DC90E}" type="datetimeFigureOut">
              <a:rPr lang="en-US" smtClean="0"/>
              <a:t>10/7/2014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5D26-623A-4DA5-8668-11CB5DDC8B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47CA-65E5-415B-A041-1C88312DC90E}" type="datetimeFigureOut">
              <a:rPr lang="en-US" smtClean="0"/>
              <a:t>10/7/2014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5D26-623A-4DA5-8668-11CB5DDC8B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175622"/>
            <a:ext cx="6637468" cy="1021556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200400"/>
            <a:ext cx="6637467" cy="114031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47CA-65E5-415B-A041-1C88312DC90E}" type="datetimeFigureOut">
              <a:rPr lang="en-US" smtClean="0"/>
              <a:t>10/7/2014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5D26-623A-4DA5-8668-11CB5DDC8B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47CA-65E5-415B-A041-1C88312DC90E}" type="datetimeFigureOut">
              <a:rPr lang="en-US" smtClean="0"/>
              <a:t>10/7/2014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5D26-623A-4DA5-8668-11CB5DDC8B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735074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35073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737007"/>
            <a:ext cx="305714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1737007"/>
            <a:ext cx="3055717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47CA-65E5-415B-A041-1C88312DC90E}" type="datetimeFigureOut">
              <a:rPr lang="en-US" smtClean="0"/>
              <a:t>10/7/2014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5D26-623A-4DA5-8668-11CB5DDC8B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47CA-65E5-415B-A041-1C88312DC90E}" type="datetimeFigureOut">
              <a:rPr lang="en-US" smtClean="0"/>
              <a:t>10/7/2014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5D26-623A-4DA5-8668-11CB5DDC8B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47CA-65E5-415B-A041-1C88312DC90E}" type="datetimeFigureOut">
              <a:rPr lang="en-US" smtClean="0"/>
              <a:t>10/7/2014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5D26-623A-4DA5-8668-11CB5DDC8B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47CA-65E5-415B-A041-1C88312DC90E}" type="datetimeFigureOut">
              <a:rPr lang="en-US" smtClean="0"/>
              <a:t>10/7/2014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5D26-623A-4DA5-8668-11CB5DDC8B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642395"/>
            <a:ext cx="3090440" cy="386305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1993076"/>
            <a:ext cx="3304572" cy="109736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102746"/>
            <a:ext cx="3298784" cy="113842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1995678"/>
            <a:ext cx="3300984" cy="109728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520346"/>
            <a:ext cx="3359623" cy="4101084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3099816"/>
            <a:ext cx="3300573" cy="1139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47CA-65E5-415B-A041-1C88312DC90E}" type="datetimeFigureOut">
              <a:rPr lang="en-US" smtClean="0"/>
              <a:t>10/7/2014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5D26-623A-4DA5-8668-11CB5DDC8B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51435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50116"/>
            <a:ext cx="8229600" cy="46392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16133"/>
            <a:ext cx="3679116" cy="5244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024744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1742739"/>
            <a:ext cx="6777317" cy="263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9C147CA-65E5-415B-A041-1C88312DC90E}" type="datetimeFigureOut">
              <a:rPr lang="en-US" smtClean="0"/>
              <a:t>10/7/2014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2A55D26-623A-4DA5-8668-11CB5DDC8B1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LESSONS FROM PAUL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1657350"/>
            <a:ext cx="6777317" cy="27171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Taught, </a:t>
            </a:r>
          </a:p>
          <a:p>
            <a:pPr marL="6858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</a:t>
            </a:r>
            <a:r>
              <a:rPr lang="en-US" b="1" dirty="0">
                <a:solidFill>
                  <a:srgbClr val="00B050"/>
                </a:solidFill>
              </a:rPr>
              <a:t>a</a:t>
            </a:r>
            <a:r>
              <a:rPr lang="en-US" b="1" dirty="0" smtClean="0">
                <a:solidFill>
                  <a:srgbClr val="00B050"/>
                </a:solidFill>
              </a:rPr>
              <a:t>nd many</a:t>
            </a:r>
          </a:p>
          <a:p>
            <a:pPr marL="6858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believed.</a:t>
            </a:r>
          </a:p>
          <a:p>
            <a:pPr marL="6858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Acts 17:1-5</a:t>
            </a:r>
          </a:p>
          <a:p>
            <a:pPr marL="68580" indent="0">
              <a:buNone/>
            </a:pP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990" y="1657350"/>
            <a:ext cx="4191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40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from Paul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Never give up: press on to the goal.  Phil.3:12-16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14372"/>
            <a:ext cx="457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22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from Paul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b="1" dirty="0" smtClean="0">
                <a:solidFill>
                  <a:srgbClr val="00B050"/>
                </a:solidFill>
              </a:rPr>
              <a:t>Imitate me, just as I also imitate Christ.”     I Cor. 11:1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43150"/>
            <a:ext cx="4343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84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1742739"/>
            <a:ext cx="7033707" cy="2631733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Remember, Paul was a man.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Paul was content. Phil. 4:11-13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Paul’s admonition to Christians. Rom.12:9-12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Paul’s determination. II Cor. 4: 7-15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6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8150"/>
            <a:ext cx="5486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Lessons from Paul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5" y="1143000"/>
            <a:ext cx="6777317" cy="317432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Paul was a </a:t>
            </a:r>
            <a:r>
              <a:rPr lang="en-US" b="1" dirty="0" smtClean="0">
                <a:solidFill>
                  <a:srgbClr val="00B050"/>
                </a:solidFill>
              </a:rPr>
              <a:t>dedicated, </a:t>
            </a:r>
            <a:r>
              <a:rPr lang="en-US" b="1" dirty="0" smtClean="0">
                <a:solidFill>
                  <a:srgbClr val="00B050"/>
                </a:solidFill>
              </a:rPr>
              <a:t>hard </a:t>
            </a:r>
            <a:r>
              <a:rPr lang="en-US" b="1" dirty="0" smtClean="0">
                <a:solidFill>
                  <a:srgbClr val="00B050"/>
                </a:solidFill>
              </a:rPr>
              <a:t>worker</a:t>
            </a:r>
          </a:p>
          <a:p>
            <a:pPr lvl="1" algn="l"/>
            <a:r>
              <a:rPr lang="en-US" b="1" dirty="0" smtClean="0">
                <a:solidFill>
                  <a:srgbClr val="00B050"/>
                </a:solidFill>
              </a:rPr>
              <a:t>Instilled to study hard. Acts 22:3 ; </a:t>
            </a:r>
            <a:r>
              <a:rPr lang="en-US" b="1" dirty="0" smtClean="0">
                <a:solidFill>
                  <a:srgbClr val="00B050"/>
                </a:solidFill>
              </a:rPr>
              <a:t>5:34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66950"/>
            <a:ext cx="4267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29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8150"/>
            <a:ext cx="5486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Lessons from Paul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5" y="1143000"/>
            <a:ext cx="6777317" cy="317432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Paul was a </a:t>
            </a:r>
            <a:r>
              <a:rPr lang="en-US" b="1" dirty="0" smtClean="0">
                <a:solidFill>
                  <a:srgbClr val="00B050"/>
                </a:solidFill>
              </a:rPr>
              <a:t>dedicated, </a:t>
            </a:r>
            <a:r>
              <a:rPr lang="en-US" b="1" dirty="0" smtClean="0">
                <a:solidFill>
                  <a:srgbClr val="00B050"/>
                </a:solidFill>
              </a:rPr>
              <a:t>hard </a:t>
            </a:r>
            <a:r>
              <a:rPr lang="en-US" b="1" dirty="0" smtClean="0">
                <a:solidFill>
                  <a:srgbClr val="00B050"/>
                </a:solidFill>
              </a:rPr>
              <a:t>worker</a:t>
            </a:r>
          </a:p>
          <a:p>
            <a:pPr lvl="1" algn="l"/>
            <a:r>
              <a:rPr lang="en-US" b="1" dirty="0" smtClean="0">
                <a:solidFill>
                  <a:srgbClr val="00B050"/>
                </a:solidFill>
              </a:rPr>
              <a:t>Instilled to study hard. Acts 22:3 ; 5:34</a:t>
            </a:r>
          </a:p>
          <a:p>
            <a:pPr lvl="1" algn="l"/>
            <a:r>
              <a:rPr lang="en-US" b="1" dirty="0" smtClean="0">
                <a:solidFill>
                  <a:srgbClr val="00B050"/>
                </a:solidFill>
              </a:rPr>
              <a:t>Zealous </a:t>
            </a:r>
            <a:r>
              <a:rPr lang="en-US" b="1" dirty="0" smtClean="0">
                <a:solidFill>
                  <a:srgbClr val="00B050"/>
                </a:solidFill>
              </a:rPr>
              <a:t>young </a:t>
            </a:r>
            <a:r>
              <a:rPr lang="en-US" b="1" dirty="0" smtClean="0">
                <a:solidFill>
                  <a:srgbClr val="00B050"/>
                </a:solidFill>
              </a:rPr>
              <a:t>man. Acts </a:t>
            </a:r>
            <a:r>
              <a:rPr lang="en-US" b="1" dirty="0" smtClean="0">
                <a:solidFill>
                  <a:srgbClr val="00B050"/>
                </a:solidFill>
              </a:rPr>
              <a:t>7:57,58</a:t>
            </a:r>
          </a:p>
          <a:p>
            <a:pPr lvl="1" algn="l"/>
            <a:endParaRPr lang="en-US" b="1" dirty="0" smtClean="0">
              <a:solidFill>
                <a:srgbClr val="00B05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2419350"/>
            <a:ext cx="662940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71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8150"/>
            <a:ext cx="5486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Lessons from Paul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00150"/>
            <a:ext cx="6777317" cy="317432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Paul was a </a:t>
            </a:r>
            <a:r>
              <a:rPr lang="en-US" b="1" dirty="0" smtClean="0">
                <a:solidFill>
                  <a:srgbClr val="00B050"/>
                </a:solidFill>
              </a:rPr>
              <a:t>dedicated, </a:t>
            </a:r>
            <a:r>
              <a:rPr lang="en-US" b="1" dirty="0" smtClean="0">
                <a:solidFill>
                  <a:srgbClr val="00B050"/>
                </a:solidFill>
              </a:rPr>
              <a:t>hard </a:t>
            </a:r>
            <a:r>
              <a:rPr lang="en-US" b="1" dirty="0" smtClean="0">
                <a:solidFill>
                  <a:srgbClr val="00B050"/>
                </a:solidFill>
              </a:rPr>
              <a:t>worker</a:t>
            </a:r>
          </a:p>
          <a:p>
            <a:pPr lvl="1" algn="l"/>
            <a:r>
              <a:rPr lang="en-US" b="1" dirty="0" smtClean="0">
                <a:solidFill>
                  <a:srgbClr val="00B050"/>
                </a:solidFill>
              </a:rPr>
              <a:t>Instilled to study hard. Acts 22:3 ; 5:34</a:t>
            </a:r>
          </a:p>
          <a:p>
            <a:pPr lvl="1" algn="l"/>
            <a:r>
              <a:rPr lang="en-US" b="1" dirty="0" smtClean="0">
                <a:solidFill>
                  <a:srgbClr val="00B050"/>
                </a:solidFill>
              </a:rPr>
              <a:t>Zealous young man. Acts 7:57,58</a:t>
            </a:r>
          </a:p>
          <a:p>
            <a:pPr lvl="2"/>
            <a:r>
              <a:rPr lang="en-US" sz="2800" b="1" dirty="0" smtClean="0">
                <a:solidFill>
                  <a:srgbClr val="FF0000"/>
                </a:solidFill>
              </a:rPr>
              <a:t>REMEMBER NOW THY CREATOR</a:t>
            </a:r>
          </a:p>
          <a:p>
            <a:pPr lvl="2"/>
            <a:r>
              <a:rPr lang="en-US" sz="2800" b="1" dirty="0" smtClean="0">
                <a:solidFill>
                  <a:srgbClr val="FF0000"/>
                </a:solidFill>
              </a:rPr>
              <a:t>ECCL. </a:t>
            </a:r>
            <a:r>
              <a:rPr lang="en-US" sz="2800" b="1" dirty="0" smtClean="0">
                <a:solidFill>
                  <a:srgbClr val="FF0000"/>
                </a:solidFill>
              </a:rPr>
              <a:t>12:1</a:t>
            </a:r>
            <a:endParaRPr lang="en-US" sz="2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8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8150"/>
            <a:ext cx="5486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Lessons from Paul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23950"/>
            <a:ext cx="6853517" cy="3505200"/>
          </a:xfrm>
        </p:spPr>
        <p:txBody>
          <a:bodyPr>
            <a:normAutofit/>
          </a:bodyPr>
          <a:lstStyle/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B050"/>
                </a:solidFill>
              </a:rPr>
              <a:t>Labored with his hands. Acts </a:t>
            </a:r>
            <a:r>
              <a:rPr lang="en-US" sz="2200" b="1" dirty="0" smtClean="0">
                <a:solidFill>
                  <a:srgbClr val="00B050"/>
                </a:solidFill>
              </a:rPr>
              <a:t>20:33-35; 18:1-3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00B050"/>
              </a:solidFill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US" sz="2200" b="1" dirty="0" smtClean="0">
              <a:solidFill>
                <a:srgbClr val="00B050"/>
              </a:solidFill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00B050"/>
              </a:solidFill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US" sz="2200" b="1" dirty="0" smtClean="0">
              <a:solidFill>
                <a:srgbClr val="00B050"/>
              </a:solidFill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00B050"/>
              </a:solidFill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US" sz="2200" b="1" dirty="0" smtClean="0">
              <a:solidFill>
                <a:srgbClr val="00B050"/>
              </a:solidFill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B050"/>
                </a:solidFill>
              </a:rPr>
              <a:t>Eccl.9:10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00B05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b="1" dirty="0" smtClean="0">
              <a:solidFill>
                <a:srgbClr val="00B0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09750"/>
            <a:ext cx="609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16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Glory in Tribulations….Romans 5:3-4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43075"/>
            <a:ext cx="34290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42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3200" b="1" dirty="0">
                <a:solidFill>
                  <a:srgbClr val="00B050"/>
                </a:solidFill>
              </a:rPr>
              <a:t>Imprisonment…Acts 16:23</a:t>
            </a:r>
            <a:r>
              <a:rPr lang="en-US" sz="2000" b="1" dirty="0">
                <a:solidFill>
                  <a:srgbClr val="00B050"/>
                </a:solidFill>
              </a:rPr>
              <a:t/>
            </a:r>
            <a:br>
              <a:rPr lang="en-US" sz="2000" b="1" dirty="0">
                <a:solidFill>
                  <a:srgbClr val="00B050"/>
                </a:solidFill>
              </a:rPr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33550"/>
            <a:ext cx="35814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99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Shipwrecked…. Acts 27,28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57351"/>
            <a:ext cx="54864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24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375" y="590550"/>
            <a:ext cx="5486400" cy="762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00150"/>
            <a:ext cx="6777317" cy="317432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</a:rPr>
              <a:t>Thankfulness for the brethren. Phil. 1:3; Col.1:3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b="1" dirty="0" smtClean="0">
              <a:solidFill>
                <a:srgbClr val="00B05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09750"/>
            <a:ext cx="3124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29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6196</TotalTime>
  <Words>187</Words>
  <Application>Microsoft Office PowerPoint</Application>
  <PresentationFormat>On-screen Show (16:9)</PresentationFormat>
  <Paragraphs>40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LESSONS FROM PAUL</vt:lpstr>
      <vt:lpstr>Lessons from Paul</vt:lpstr>
      <vt:lpstr>Lessons from Paul</vt:lpstr>
      <vt:lpstr>Lessons from Paul</vt:lpstr>
      <vt:lpstr>Lessons from Paul</vt:lpstr>
      <vt:lpstr>Glory in Tribulations….Romans 5:3-4</vt:lpstr>
      <vt:lpstr>Imprisonment…Acts 16:23 </vt:lpstr>
      <vt:lpstr>Shipwrecked…. Acts 27,28</vt:lpstr>
      <vt:lpstr>PowerPoint Presentation</vt:lpstr>
      <vt:lpstr>PowerPoint Presentation</vt:lpstr>
      <vt:lpstr>Lessons from Paul</vt:lpstr>
      <vt:lpstr>Lessons from Paul </vt:lpstr>
      <vt:lpstr>Conclusion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FROM PAUL</dc:title>
  <dc:creator>redr3heads</dc:creator>
  <cp:lastModifiedBy>redr3heads</cp:lastModifiedBy>
  <cp:revision>61</cp:revision>
  <dcterms:created xsi:type="dcterms:W3CDTF">2014-10-07T01:57:50Z</dcterms:created>
  <dcterms:modified xsi:type="dcterms:W3CDTF">2014-10-12T00:52:31Z</dcterms:modified>
</cp:coreProperties>
</file>