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7" r:id="rId6"/>
    <p:sldId id="258" r:id="rId7"/>
    <p:sldId id="259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>
        <p:scale>
          <a:sx n="99" d="100"/>
          <a:sy n="99" d="100"/>
        </p:scale>
        <p:origin x="-978" y="-2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6559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80975" sx="102000" sy="102000" algn="ctr" rotWithShape="0">
                    <a:prstClr val="black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12/20/2014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12/20/2014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12/20/2014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3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12/20/2014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12/20/2014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12/20/2014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12/20/2014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12/20/2014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12/20/2014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12/20/2014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/>
          <a:srcRect t="16034" b="89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12/20/2014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003" y="1140165"/>
            <a:ext cx="5644840" cy="1102519"/>
          </a:xfrm>
        </p:spPr>
        <p:txBody>
          <a:bodyPr/>
          <a:lstStyle/>
          <a:p>
            <a:pPr algn="l"/>
            <a:r>
              <a:rPr lang="en-US" cap="small" dirty="0" smtClean="0">
                <a:latin typeface="Cambria" pitchFamily="18" charset="0"/>
              </a:rPr>
              <a:t>Being Ourselves</a:t>
            </a:r>
            <a:endParaRPr lang="en-US" cap="small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3948" y="1878795"/>
            <a:ext cx="2694127" cy="57110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effectLst>
                  <a:outerShdw blurRad="69850" dist="38100" dir="2700000" algn="tl" rotWithShape="0">
                    <a:srgbClr val="000000"/>
                  </a:outerShdw>
                </a:effectLst>
              </a:rPr>
              <a:t>Philippians 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69850" dist="38100" dir="2700000" algn="tl" rotWithShape="0">
                    <a:srgbClr val="000000"/>
                  </a:outerShdw>
                </a:effectLst>
              </a:rPr>
              <a:t>2:5-8</a:t>
            </a:r>
            <a:endParaRPr lang="en-US" sz="2000" dirty="0">
              <a:solidFill>
                <a:srgbClr val="FFFFFF"/>
              </a:solidFill>
              <a:effectLst>
                <a:outerShdw blurRad="69850" dist="38100" dir="27000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395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cs typeface="Capitals"/>
              </a:rPr>
              <a:t>Defining Self</a:t>
            </a:r>
            <a:endParaRPr lang="en-US" b="1" cap="small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  <a:cs typeface="Capital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2028"/>
            <a:ext cx="8229600" cy="3450377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 are unique (Rom. 12:6-8).</a:t>
            </a:r>
          </a:p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But not entirely (Heb. 4:14-15).</a:t>
            </a:r>
          </a:p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Self is defined by actions (Matt. 15:18-20).</a:t>
            </a:r>
            <a:endParaRPr lang="en-US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All of us have at some point been defined by sin (Rom. 3:23; 1 Cor. 6:9-11; 1 Tim. 1:13).</a:t>
            </a:r>
          </a:p>
        </p:txBody>
      </p:sp>
    </p:spTree>
    <p:extLst>
      <p:ext uri="{BB962C8B-B14F-4D97-AF65-F5344CB8AC3E}">
        <p14:creationId xmlns:p14="http://schemas.microsoft.com/office/powerpoint/2010/main" xmlns="" val="716407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cs typeface="Capitals"/>
              </a:rPr>
              <a:t>Putting Away Self</a:t>
            </a:r>
            <a:endParaRPr lang="en-US" b="1" cap="small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  <a:cs typeface="Capital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882"/>
            <a:ext cx="8229600" cy="380952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 cannot be what God has condemned (Rom. 1:26-27; 1 Cor. 6:10; 1 Tim. 6:4; Eph. 5:4; 1 Tim. 2:9).</a:t>
            </a:r>
          </a:p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There are things that must be put off and others that must be put on (Gal. 5:19-23).</a:t>
            </a:r>
          </a:p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language of God’s word is not come and be yourself, it is come and be transformed (Rom. 12:1-2; 6:6; Eph. 4:20-24).</a:t>
            </a:r>
          </a:p>
        </p:txBody>
      </p:sp>
    </p:spTree>
    <p:extLst>
      <p:ext uri="{BB962C8B-B14F-4D97-AF65-F5344CB8AC3E}">
        <p14:creationId xmlns:p14="http://schemas.microsoft.com/office/powerpoint/2010/main" xmlns="" val="1983208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cs typeface="Capitals"/>
              </a:rPr>
              <a:t>Using Self for God</a:t>
            </a:r>
            <a:endParaRPr lang="en-US" b="1" cap="small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  <a:cs typeface="Capital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882"/>
            <a:ext cx="8229600" cy="3809523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 must recognize our strengths and use them for God’s glory (Matt. 25:14-30).</a:t>
            </a:r>
          </a:p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goal is not uniqueness for its own sake, the goal is to love God and bring others to him (Matt. 22:37; 1 Cor. 9:19-23).</a:t>
            </a:r>
          </a:p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 are to lose ourselves, even our very identity, in Christ (Phil. 3:4-8).</a:t>
            </a:r>
          </a:p>
        </p:txBody>
      </p:sp>
    </p:spTree>
    <p:extLst>
      <p:ext uri="{BB962C8B-B14F-4D97-AF65-F5344CB8AC3E}">
        <p14:creationId xmlns:p14="http://schemas.microsoft.com/office/powerpoint/2010/main" xmlns="" val="927747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788</TotalTime>
  <Words>210</Words>
  <Application>Microsoft Office PowerPoint</Application>
  <PresentationFormat>On-screen Show (16:9)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Being Ourselves</vt:lpstr>
      <vt:lpstr>Defining Self</vt:lpstr>
      <vt:lpstr>Putting Away Self</vt:lpstr>
      <vt:lpstr>Using Self for God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pepperrd</cp:lastModifiedBy>
  <cp:revision>51</cp:revision>
  <dcterms:created xsi:type="dcterms:W3CDTF">2010-04-12T23:12:02Z</dcterms:created>
  <dcterms:modified xsi:type="dcterms:W3CDTF">2014-12-20T20:51:11Z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