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76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020713881_f8cf655dff_k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9" b="12531"/>
          <a:stretch/>
        </p:blipFill>
        <p:spPr>
          <a:xfrm>
            <a:off x="0" y="2242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1" y="3462754"/>
            <a:ext cx="7772400" cy="1102519"/>
          </a:xfrm>
        </p:spPr>
        <p:txBody>
          <a:bodyPr/>
          <a:lstStyle>
            <a:lvl1pPr>
              <a:defRPr b="0" cap="none" spc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762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" y="4325471"/>
            <a:ext cx="6400800" cy="709705"/>
          </a:xfrm>
        </p:spPr>
        <p:txBody>
          <a:bodyPr/>
          <a:lstStyle>
            <a:lvl1pPr marL="0" indent="0" algn="ctr">
              <a:buNone/>
              <a:defRPr>
                <a:ln w="3175" cmpd="sng"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8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020713881_f8cf655dff_k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8" b="124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3175">
                  <a:noFill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  <a:effectLst/>
              </a:defRPr>
            </a:lvl1pPr>
            <a:lvl2pPr>
              <a:defRPr>
                <a:ln>
                  <a:noFill/>
                </a:ln>
                <a:solidFill>
                  <a:srgbClr val="FFFFFF"/>
                </a:solidFill>
                <a:effectLst/>
              </a:defRPr>
            </a:lvl2pPr>
            <a:lvl3pPr>
              <a:defRPr>
                <a:ln>
                  <a:noFill/>
                </a:ln>
                <a:solidFill>
                  <a:srgbClr val="FFFFFF"/>
                </a:solidFill>
                <a:effectLst/>
              </a:defRPr>
            </a:lvl3pPr>
            <a:lvl4pPr>
              <a:defRPr>
                <a:ln>
                  <a:noFill/>
                </a:ln>
                <a:solidFill>
                  <a:srgbClr val="FFFFFF"/>
                </a:solidFill>
                <a:effectLst/>
              </a:defRPr>
            </a:lvl4pPr>
            <a:lvl5pPr>
              <a:defRPr>
                <a:ln>
                  <a:noFill/>
                </a:ln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41BA-B267-3140-8685-E28457810C8C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6F8C-034E-934F-A502-66EA620D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0941"/>
            <a:ext cx="9144000" cy="1572559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1" y="3462754"/>
            <a:ext cx="8193740" cy="11025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Should You Expect From 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" y="4295589"/>
            <a:ext cx="6400800" cy="54535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2 Timothy 4:5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482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27000">
                    <a:schemeClr val="tx1">
                      <a:alpha val="25000"/>
                    </a:schemeClr>
                  </a:glow>
                </a:effectLst>
              </a:rPr>
              <a:t>To Be a Good Example</a:t>
            </a:r>
            <a:endParaRPr lang="en-US" dirty="0">
              <a:effectLst>
                <a:glow rad="127000">
                  <a:schemeClr val="tx1">
                    <a:alpha val="2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5" y="1200151"/>
            <a:ext cx="8417859" cy="3715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Consider how often Paul points to himself as an example (1 Cor. 4:16; 2 Cor. 7:2; Phil. 3:17; 4:9; 2 Thess. 3:7, 9).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He also commands exemplary behavior from others (1 Tim. 4:12; Tit. 2:7).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Of course I am not the standard (2 Cor. 4:5; Gal. 2:20; Matt. 5:16).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It is simply a recognition (Lev. 10:6-7).</a:t>
            </a:r>
            <a:endParaRPr lang="en-US" dirty="0">
              <a:effectLst>
                <a:glow rad="114300">
                  <a:schemeClr val="tx1">
                    <a:alpha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117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27000">
                    <a:schemeClr val="tx1">
                      <a:alpha val="25000"/>
                    </a:schemeClr>
                  </a:glow>
                </a:effectLst>
              </a:rPr>
              <a:t>To Manage My Responsibilities</a:t>
            </a:r>
            <a:endParaRPr lang="en-US" dirty="0">
              <a:effectLst>
                <a:glow rad="127000">
                  <a:schemeClr val="tx1">
                    <a:alpha val="2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5" y="1200151"/>
            <a:ext cx="8417859" cy="37154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have a responsibility as a husband (Eph. 5:25; 1 Cor. 7:32-24).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have a responsibility toward my children (Eph. 6:4).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have a responsibility as a member of this church (1 Tim. 5:1-2; Phil. 2:3).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have a responsibility as an evangelist (2 Tim. 4:5).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will strive to meet all of these (Mk. 1:21-38).</a:t>
            </a:r>
            <a:endParaRPr lang="en-US" dirty="0">
              <a:effectLst>
                <a:glow rad="114300">
                  <a:schemeClr val="tx1">
                    <a:alpha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534091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27000">
                    <a:schemeClr val="tx1">
                      <a:alpha val="25000"/>
                    </a:schemeClr>
                  </a:glow>
                </a:effectLst>
              </a:rPr>
              <a:t>To Preach the Whole Counsel of God</a:t>
            </a:r>
            <a:endParaRPr lang="en-US" dirty="0">
              <a:effectLst>
                <a:glow rad="127000">
                  <a:schemeClr val="tx1">
                    <a:alpha val="2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5" y="1200151"/>
            <a:ext cx="8417859" cy="3715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think this primarily speaks to courage (Acts 20:20, 27).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 believe it includes the idea of preaching the the whole of scripture (Acts 20:27; 2 Tim. 3:16).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Keep in mind that the whole counsel can’t be preached all at once (1 Cor. 5; 2 Cor. 2).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But I will strive to include all that is needed for clarity.</a:t>
            </a:r>
            <a:endParaRPr lang="en-US" dirty="0">
              <a:effectLst>
                <a:glow rad="114300">
                  <a:schemeClr val="tx1">
                    <a:alpha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84943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glow rad="127000">
                    <a:schemeClr val="tx1">
                      <a:alpha val="25000"/>
                    </a:schemeClr>
                  </a:glow>
                </a:effectLst>
              </a:rPr>
              <a:t>To Be Humble</a:t>
            </a:r>
            <a:endParaRPr lang="en-US" dirty="0">
              <a:effectLst>
                <a:glow rad="127000">
                  <a:schemeClr val="tx1">
                    <a:alpha val="2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5" y="1200151"/>
            <a:ext cx="8417859" cy="37154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The greatest motivation for humility is our unworthiness of the grace we have received (Eph. 3:8).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In addition you should expect the humility of youth from me (1 Tim. 5:1-2).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You should expect me to listen (Jas. 1:19; Prov. 12:15).</a:t>
            </a:r>
          </a:p>
          <a:p>
            <a:r>
              <a:rPr lang="en-US" dirty="0" smtClean="0">
                <a:effectLst>
                  <a:glow rad="114300">
                    <a:schemeClr val="tx1">
                      <a:alpha val="25000"/>
                    </a:schemeClr>
                  </a:glow>
                </a:effectLst>
              </a:rPr>
              <a:t>But please don’t mistake humility for lack of confidence in the Bible (Rom. 3:4).</a:t>
            </a:r>
            <a:endParaRPr lang="en-US" dirty="0">
              <a:effectLst>
                <a:glow rad="114300">
                  <a:schemeClr val="tx1">
                    <a:alpha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73235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406</Words>
  <Application>Microsoft Macintosh PowerPoint</Application>
  <PresentationFormat>On-screen Show (16:9)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Should You Expect From Me?</vt:lpstr>
      <vt:lpstr>To Be a Good Example</vt:lpstr>
      <vt:lpstr>To Manage My Responsibilities</vt:lpstr>
      <vt:lpstr>To Preach the Whole Counsel of God</vt:lpstr>
      <vt:lpstr>To Be Humble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Stephen Russell</cp:lastModifiedBy>
  <cp:revision>15</cp:revision>
  <dcterms:created xsi:type="dcterms:W3CDTF">2015-01-30T22:56:49Z</dcterms:created>
  <dcterms:modified xsi:type="dcterms:W3CDTF">2015-02-01T14:50:03Z</dcterms:modified>
</cp:coreProperties>
</file>