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</p:sldMasterIdLst>
  <p:notesMasterIdLst>
    <p:notesMasterId r:id="rId7"/>
  </p:notesMasterIdLst>
  <p:sldIdLst>
    <p:sldId id="367" r:id="rId4"/>
    <p:sldId id="368" r:id="rId5"/>
    <p:sldId id="36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134" d="100"/>
          <a:sy n="134" d="100"/>
        </p:scale>
        <p:origin x="-104" y="-1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B7F3-7B09-B345-965B-43001AB4673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B7F3-7B09-B345-965B-43001AB4673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350B7F3-7B09-B345-965B-43001AB4673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350B7F3-7B09-B345-965B-43001AB4673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73F6B9A-A468-8D41-901E-15CE7E92CD5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3/25/15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350B7F3-7B09-B345-965B-43001AB4673E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795" y="2525786"/>
            <a:ext cx="8360501" cy="1308181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53594" dist="195707" dir="7680000" sy="30000" kx="1300200" algn="ctr" rotWithShape="0">
                    <a:prstClr val="black"/>
                  </a:outerShdw>
                </a:effectLst>
                <a:latin typeface="Perpetua Titling MT"/>
                <a:cs typeface="Perpetua Titling MT"/>
              </a:rPr>
              <a:t>Types &amp; Shadows</a:t>
            </a:r>
            <a:endParaRPr lang="en-US" sz="6600" dirty="0">
              <a:effectLst>
                <a:outerShdw blurRad="53594" dist="195707" dir="7680000" sy="30000" kx="1300200" algn="ctr" rotWithShape="0">
                  <a:prstClr val="black"/>
                </a:outerShd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7143" y="3464108"/>
            <a:ext cx="2939361" cy="882688"/>
          </a:xfrm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bg1">
                      <a:alpha val="35000"/>
                    </a:schemeClr>
                  </a:glow>
                  <a:outerShdw blurRad="60007" dist="386207" dir="7680000" sy="30000" kx="1300200" algn="ctr" rotWithShape="0">
                    <a:prstClr val="black"/>
                  </a:outerShdw>
                </a:effectLst>
              </a:rPr>
              <a:t>Luke 24:27</a:t>
            </a:r>
            <a:endParaRPr lang="en-US" dirty="0">
              <a:effectLst>
                <a:glow rad="101600">
                  <a:schemeClr val="bg1">
                    <a:alpha val="35000"/>
                  </a:schemeClr>
                </a:glow>
                <a:outerShdw blurRad="60007" dist="386207" dir="7680000" sy="30000" kx="1300200" algn="ct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29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/>
                <a:cs typeface="Perpetua Titling MT"/>
              </a:rPr>
              <a:t>Definitions</a:t>
            </a:r>
            <a:endParaRPr lang="en-US" dirty="0"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830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Type vs. Antitype (Rom. 5:4; Heb. 11:19; 1 Pet. 3:21).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Shadow vs. Substance (Col. 2:17; Heb. 8:5; 10:1).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Copy vs. Original (Heb. 9:23-24).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Types, shadows, and copies usually </a:t>
            </a:r>
            <a:r>
              <a:rPr lang="en-US" i="1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follow</a:t>
            </a: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 their counterparts.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Only an author can bring them before.</a:t>
            </a:r>
          </a:p>
        </p:txBody>
      </p:sp>
    </p:spTree>
    <p:extLst>
      <p:ext uri="{BB962C8B-B14F-4D97-AF65-F5344CB8AC3E}">
        <p14:creationId xmlns:p14="http://schemas.microsoft.com/office/powerpoint/2010/main" val="227232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/>
                <a:cs typeface="Perpetua Titling MT"/>
              </a:rPr>
              <a:t>Starting with Moses</a:t>
            </a:r>
            <a:endParaRPr lang="en-US" dirty="0"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83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Adam (Rom. 5:12-14).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The flood (Matt. 24:37-38).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Abraham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Isaac (Heb. 11:19)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Sarah and Hagar (Gal. 4:22-5:1).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effectLst>
                  <a:glow rad="139700">
                    <a:schemeClr val="bg1">
                      <a:alpha val="18000"/>
                    </a:schemeClr>
                  </a:glow>
                </a:effectLst>
                <a:latin typeface="Goudy Old Style"/>
                <a:cs typeface="Goudy Old Style"/>
              </a:rPr>
              <a:t>Jacob (Rom. 9:11-15; Jn. 1:51).</a:t>
            </a:r>
          </a:p>
        </p:txBody>
      </p:sp>
    </p:spTree>
    <p:extLst>
      <p:ext uri="{BB962C8B-B14F-4D97-AF65-F5344CB8AC3E}">
        <p14:creationId xmlns:p14="http://schemas.microsoft.com/office/powerpoint/2010/main" val="268541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155</Words>
  <Application>Microsoft Macintosh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Twilight</vt:lpstr>
      <vt:lpstr>1_Twilight</vt:lpstr>
      <vt:lpstr>2_Twilight</vt:lpstr>
      <vt:lpstr>Types &amp; Shadows</vt:lpstr>
      <vt:lpstr>Definitions</vt:lpstr>
      <vt:lpstr>Starting with Moses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14</cp:revision>
  <dcterms:created xsi:type="dcterms:W3CDTF">2008-03-16T18:22:36Z</dcterms:created>
  <dcterms:modified xsi:type="dcterms:W3CDTF">2015-03-25T23:32:16Z</dcterms:modified>
</cp:coreProperties>
</file>