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78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87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8" autoAdjust="0"/>
    <p:restoredTop sz="94660"/>
  </p:normalViewPr>
  <p:slideViewPr>
    <p:cSldViewPr>
      <p:cViewPr varScale="1">
        <p:scale>
          <a:sx n="74" d="100"/>
          <a:sy n="74" d="100"/>
        </p:scale>
        <p:origin x="-60" y="-2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6F26D-A0D8-4D1A-B8A1-010F9C08F47F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D51F3-B391-4BAB-A331-D9421A023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A757E-6B75-4091-A3D6-155A3A0DC79F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39E3-4564-4952-A8C2-376F3855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4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4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7. When will this be accomplished and by whom?</a:t>
            </a:r>
          </a:p>
          <a:p>
            <a:pPr lvl="1"/>
            <a:r>
              <a:rPr lang="en-US" dirty="0" smtClean="0"/>
              <a:t>“in the time </a:t>
            </a:r>
            <a:r>
              <a:rPr lang="en-US" dirty="0" smtClean="0"/>
              <a:t>of harvest </a:t>
            </a:r>
            <a:r>
              <a:rPr lang="en-US" dirty="0" smtClean="0"/>
              <a:t>I </a:t>
            </a:r>
            <a:r>
              <a:rPr lang="en-US" dirty="0" smtClean="0"/>
              <a:t>will say to the reapers” </a:t>
            </a:r>
            <a:r>
              <a:rPr lang="en-US" dirty="0" smtClean="0"/>
              <a:t>– v. 30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“the reapers are the angels” – v. 39</a:t>
            </a:r>
          </a:p>
          <a:p>
            <a:pPr lvl="1"/>
            <a:r>
              <a:rPr lang="en-US" dirty="0" smtClean="0"/>
              <a:t>Jesus: “so shall it be at the end of the age” – v. 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Who are the tares?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“all stumbling blocks, and those that commit lawlessness” – v. 41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9. Explain how Christ’s kingdom has those who are wicked in it?</a:t>
            </a:r>
          </a:p>
          <a:p>
            <a:pPr lvl="1"/>
            <a:r>
              <a:rPr lang="en-US" sz="2600" dirty="0" smtClean="0"/>
              <a:t>The “field” is the “world”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When the angels gather “out of His kingdom” (v. 41) they are the reapers gathering out of the field, i.e., the world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Thus, if “field” = “world” then Christ’s kingdom must refer to the “world” as His kingdom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Kingdom of God/Heaven</a:t>
            </a:r>
            <a:r>
              <a:rPr lang="en-US" dirty="0"/>
              <a:t> </a:t>
            </a:r>
            <a:r>
              <a:rPr lang="en-US" dirty="0" smtClean="0"/>
              <a:t>can mean: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dwelling place of God/place of eternal reward. Mt. 7:21-23; Mt. 25:34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creation/earth. Psa. 24:1; Jer. 10:10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Kingdom of God/Heaven</a:t>
            </a:r>
            <a:r>
              <a:rPr lang="en-US" dirty="0"/>
              <a:t> </a:t>
            </a:r>
            <a:r>
              <a:rPr lang="en-US" dirty="0" smtClean="0"/>
              <a:t>can mean:</a:t>
            </a:r>
          </a:p>
          <a:p>
            <a:pPr lvl="1"/>
            <a:r>
              <a:rPr lang="en-US" dirty="0" smtClean="0"/>
              <a:t>The church/body/those who have been saved. Col. 1:13-14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kingdom includes dominion over all things. Dan. 2:44; Dan. 7:13-14; Mt. 28:18; Rev. 1:5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does the rooting up of the tares imply?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Separation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What important lessons do we learn from this parable?</a:t>
            </a:r>
          </a:p>
          <a:p>
            <a:endParaRPr lang="en-US" sz="2800" dirty="0" smtClean="0"/>
          </a:p>
          <a:p>
            <a:r>
              <a:rPr lang="en-US" sz="2800" dirty="0" smtClean="0"/>
              <a:t>God will not remove all evil from the world until the end. He will delay some judgments.</a:t>
            </a:r>
          </a:p>
          <a:p>
            <a:endParaRPr lang="en-US" sz="2800" dirty="0" smtClean="0"/>
          </a:p>
          <a:p>
            <a:r>
              <a:rPr lang="en-US" sz="2800" dirty="0" smtClean="0"/>
              <a:t>Does not condone tolerance for sin/wickedness in the church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Parables generally have a single point/lesson</a:t>
            </a:r>
          </a:p>
          <a:p>
            <a:pPr lvl="1"/>
            <a:r>
              <a:rPr lang="en-US" dirty="0" smtClean="0"/>
              <a:t>A single parable does not reflect the whole of God’s plan</a:t>
            </a:r>
          </a:p>
          <a:p>
            <a:pPr lvl="1"/>
            <a:r>
              <a:rPr lang="en-US" dirty="0" smtClean="0"/>
              <a:t>Details are not necessarily significant</a:t>
            </a:r>
          </a:p>
          <a:p>
            <a:pPr lvl="1"/>
            <a:r>
              <a:rPr lang="en-US" dirty="0" smtClean="0"/>
              <a:t>Any interpretation must be in accord with other plain scripture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pPr lvl="1"/>
            <a:r>
              <a:rPr lang="en-US" dirty="0" smtClean="0"/>
              <a:t>Beside the Sea of Galilee</a:t>
            </a:r>
          </a:p>
          <a:p>
            <a:pPr lvl="1"/>
            <a:r>
              <a:rPr lang="en-US" dirty="0" smtClean="0"/>
              <a:t>A large multitude</a:t>
            </a:r>
          </a:p>
          <a:p>
            <a:pPr lvl="1"/>
            <a:r>
              <a:rPr lang="en-US" dirty="0" smtClean="0"/>
              <a:t>Jesus’ first extensive use of </a:t>
            </a:r>
            <a:r>
              <a:rPr lang="en-US" dirty="0" smtClean="0"/>
              <a:t>parables recorded</a:t>
            </a:r>
            <a:endParaRPr lang="en-US" dirty="0" smtClean="0"/>
          </a:p>
          <a:p>
            <a:pPr lvl="1"/>
            <a:r>
              <a:rPr lang="en-US" dirty="0" smtClean="0"/>
              <a:t>8 parables recorded from this setting</a:t>
            </a:r>
          </a:p>
          <a:p>
            <a:pPr lvl="2"/>
            <a:r>
              <a:rPr lang="en-US" dirty="0" smtClean="0"/>
              <a:t>7 in Matthew 13</a:t>
            </a:r>
          </a:p>
          <a:p>
            <a:pPr lvl="2"/>
            <a:r>
              <a:rPr lang="en-US" dirty="0" smtClean="0"/>
              <a:t>1 in Mark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What two seeds are involved in this parable?     What do they represent?</a:t>
            </a:r>
          </a:p>
          <a:p>
            <a:pPr lvl="1"/>
            <a:r>
              <a:rPr lang="en-US" dirty="0" smtClean="0"/>
              <a:t>“good seed” – v. 24</a:t>
            </a:r>
          </a:p>
          <a:p>
            <a:pPr lvl="1"/>
            <a:r>
              <a:rPr lang="en-US" dirty="0" smtClean="0"/>
              <a:t>Jesus: “these are the sons of the kingdom – v. 38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“tares” – v. 25</a:t>
            </a:r>
          </a:p>
          <a:p>
            <a:pPr lvl="1"/>
            <a:r>
              <a:rPr lang="en-US" dirty="0" smtClean="0"/>
              <a:t>Jesus: “the sons of the evil one” – v. 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TARES: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the bearded darnel, the </a:t>
            </a:r>
            <a:r>
              <a:rPr lang="en-US" dirty="0" err="1" smtClean="0"/>
              <a:t>Lolium</a:t>
            </a:r>
            <a:r>
              <a:rPr lang="en-US" dirty="0" smtClean="0"/>
              <a:t> </a:t>
            </a:r>
            <a:r>
              <a:rPr lang="en-US" dirty="0" err="1" smtClean="0"/>
              <a:t>temulentum</a:t>
            </a:r>
            <a:r>
              <a:rPr lang="en-US" dirty="0" smtClean="0"/>
              <a:t>, a species of rye-grass. It bears the closest resemblance to wheat till the ear appears, and only then the difference is discovered. It grows plentifully in Syria and Palestine.  (Easton’s Bible Dictionary)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Where did the </a:t>
            </a:r>
            <a:r>
              <a:rPr lang="en-US" dirty="0" err="1" smtClean="0"/>
              <a:t>sower</a:t>
            </a:r>
            <a:r>
              <a:rPr lang="en-US" dirty="0" smtClean="0"/>
              <a:t> sow the good seed? What does this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“in his field” – v. 24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“the field is the world” – v. 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	What explanation is given for the presence of the tares in the field? Who is this?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“an enemy has done this” – v. 28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“the enemy who sowed them is the devil” – v. 39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Who is the </a:t>
            </a:r>
            <a:r>
              <a:rPr lang="en-US" dirty="0" err="1" smtClean="0"/>
              <a:t>Sower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“the one who sows the good seed is the Son of Man” – v. 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6. What solution is given for the removal of the tares?</a:t>
            </a:r>
          </a:p>
          <a:p>
            <a:pPr lvl="1"/>
            <a:r>
              <a:rPr lang="en-US" dirty="0" smtClean="0"/>
              <a:t>Slaves/servants: “go and gather them up” – v. 28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Sower</a:t>
            </a:r>
            <a:r>
              <a:rPr lang="en-US" dirty="0" smtClean="0"/>
              <a:t>/landowner: “allow both to grow together until the harvest..” – v. 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602</Words>
  <Application>Microsoft Office PowerPoint</Application>
  <PresentationFormat>On-screen Show (16:9)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Parables of Jesus – Lesson 4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Parable of the Tares</vt:lpstr>
      <vt:lpstr>Slide 17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Oliver</dc:creator>
  <cp:lastModifiedBy>Dennis Oliver</cp:lastModifiedBy>
  <cp:revision>58</cp:revision>
  <dcterms:created xsi:type="dcterms:W3CDTF">2015-04-04T23:31:13Z</dcterms:created>
  <dcterms:modified xsi:type="dcterms:W3CDTF">2015-04-15T23:21:42Z</dcterms:modified>
</cp:coreProperties>
</file>