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91" r:id="rId15"/>
    <p:sldId id="292" r:id="rId16"/>
    <p:sldId id="293" r:id="rId17"/>
    <p:sldId id="295" r:id="rId18"/>
    <p:sldId id="296" r:id="rId19"/>
    <p:sldId id="297" r:id="rId20"/>
    <p:sldId id="279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2" autoAdjust="0"/>
    <p:restoredTop sz="94660"/>
  </p:normalViewPr>
  <p:slideViewPr>
    <p:cSldViewPr>
      <p:cViewPr varScale="1">
        <p:scale>
          <a:sx n="75" d="100"/>
          <a:sy n="75" d="100"/>
        </p:scale>
        <p:origin x="-64" y="-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What do the vessels (containers)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“gathered the good fish into containers”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containers are immaterial to the lesson of the parable.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To what does Jesus say this refers?</a:t>
            </a:r>
          </a:p>
          <a:p>
            <a:pPr lvl="1"/>
            <a:r>
              <a:rPr lang="en-US" sz="2400" dirty="0" smtClean="0"/>
              <a:t>“at the end of the age”</a:t>
            </a:r>
          </a:p>
          <a:p>
            <a:pPr lvl="1"/>
            <a:r>
              <a:rPr lang="en-US" sz="2400" dirty="0" smtClean="0"/>
              <a:t>“the angels will come forth and take out the wicked from among the righteous”</a:t>
            </a:r>
          </a:p>
          <a:p>
            <a:pPr lvl="1"/>
            <a:r>
              <a:rPr lang="en-US" sz="2400" dirty="0" smtClean="0"/>
              <a:t>“will throw them [the wicked] into the furnace of fire”</a:t>
            </a:r>
          </a:p>
          <a:p>
            <a:endParaRPr lang="en-US" dirty="0" smtClean="0"/>
          </a:p>
          <a:p>
            <a:r>
              <a:rPr lang="en-US" dirty="0" smtClean="0"/>
              <a:t>THIS IS THE LESSON OF THE PARABLE!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Who are the bad fish that are cast away?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 wicked from among the righteous”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763000" cy="857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 we learn about the kingdom of heaven in this parable?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b="1" u="sng" dirty="0" smtClean="0"/>
              <a:t>The kingdom of heaven will “gather” “every kind</a:t>
            </a:r>
            <a:r>
              <a:rPr lang="en-US" b="1" u="sng" dirty="0" smtClean="0"/>
              <a:t>”</a:t>
            </a:r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“Good/Righteous” and “Bad/wicked”</a:t>
            </a:r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Cf. The Parable of the </a:t>
            </a:r>
            <a:r>
              <a:rPr lang="en-US" sz="2600" dirty="0" err="1" smtClean="0"/>
              <a:t>Sower</a:t>
            </a:r>
            <a:r>
              <a:rPr lang="en-US" sz="2600" dirty="0" smtClean="0"/>
              <a:t> – There are some responses to the word that in the end do not bear fruit</a:t>
            </a:r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But in the end only the ones who bear fruit will be saved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763000" cy="857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 we learn about the kingdom of heaven in this parable?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u="sng" dirty="0" smtClean="0"/>
              <a:t>Compare to Parable of Hidden Treasure and </a:t>
            </a:r>
          </a:p>
          <a:p>
            <a:pPr algn="ctr">
              <a:buNone/>
            </a:pPr>
            <a:r>
              <a:rPr lang="en-US" sz="2800" b="1" u="sng" dirty="0" smtClean="0"/>
              <a:t>Parable of Pearl of Great Price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kingdom of heaven is worth all one has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kingdom of heaven requires giving up all one has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BUT, some who ‘enter th</a:t>
            </a:r>
            <a:r>
              <a:rPr lang="en-US" sz="2400" dirty="0" smtClean="0"/>
              <a:t>e kingdom’ won’t give up all and will have to be removed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763000" cy="857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 we learn about the kingdom of heaven in this parable?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/>
              <a:t>In the context of the parable</a:t>
            </a:r>
            <a:r>
              <a:rPr lang="en-US" sz="2400" dirty="0" smtClean="0"/>
              <a:t>, there is a final “at the end of the age” removing when the kingdom will be perfectly purified by heavenly action.</a:t>
            </a:r>
          </a:p>
          <a:p>
            <a:pPr algn="ctr"/>
            <a:r>
              <a:rPr lang="en-US" sz="2400" dirty="0" smtClean="0"/>
              <a:t>From other teaching, we know that removing/dividing is required during the current time but that is not Jesus’ point in the parable.</a:t>
            </a:r>
          </a:p>
          <a:p>
            <a:pPr algn="ctr"/>
            <a:r>
              <a:rPr lang="en-US" sz="2400" dirty="0" smtClean="0"/>
              <a:t>Because we cannot know a person’s heart, we cannot know everyone who appears to be part of the kingdom but who is actually “not fit for th</a:t>
            </a:r>
            <a:r>
              <a:rPr lang="en-US" sz="2400" dirty="0" smtClean="0"/>
              <a:t>e kingdom”.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Tares </a:t>
            </a:r>
            <a:r>
              <a:rPr lang="en-US" dirty="0" err="1" smtClean="0"/>
              <a:t>vs</a:t>
            </a:r>
            <a:r>
              <a:rPr lang="en-US" dirty="0" smtClean="0"/>
              <a:t> Dragnet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Tares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31156"/>
            <a:ext cx="4268788" cy="296346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“field” is the world</a:t>
            </a:r>
          </a:p>
          <a:p>
            <a:r>
              <a:rPr lang="en-US" sz="2000" dirty="0" smtClean="0"/>
              <a:t>No smaller group than “world”</a:t>
            </a:r>
          </a:p>
          <a:p>
            <a:r>
              <a:rPr lang="en-US" sz="2000" dirty="0" smtClean="0"/>
              <a:t>“Good” and “Bad” in the world</a:t>
            </a:r>
          </a:p>
          <a:p>
            <a:r>
              <a:rPr lang="en-US" sz="2000" dirty="0" smtClean="0"/>
              <a:t>There will be separation of “good” and “bad” that are in the world</a:t>
            </a:r>
          </a:p>
          <a:p>
            <a:endParaRPr lang="en-US" sz="2000" dirty="0" smtClean="0"/>
          </a:p>
          <a:p>
            <a:r>
              <a:rPr lang="en-US" sz="2000" dirty="0" smtClean="0"/>
              <a:t>“End of age”, “angels”, “furnace of fire”, “weeping and gnashing of teeth”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Dragnet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581150"/>
            <a:ext cx="4346572" cy="2963466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“sea” is the world</a:t>
            </a:r>
          </a:p>
          <a:p>
            <a:r>
              <a:rPr lang="en-US" sz="2000" dirty="0" smtClean="0"/>
              <a:t>Dragnet into smaller group</a:t>
            </a:r>
          </a:p>
          <a:p>
            <a:r>
              <a:rPr lang="en-US" sz="2000" dirty="0" smtClean="0"/>
              <a:t>“Good” and “bad” in smaller group</a:t>
            </a:r>
          </a:p>
          <a:p>
            <a:r>
              <a:rPr lang="en-US" sz="2000" dirty="0" smtClean="0"/>
              <a:t>There will be separation of “good” and “bad” that are in the smaller group</a:t>
            </a:r>
          </a:p>
          <a:p>
            <a:r>
              <a:rPr lang="en-US" sz="2000" dirty="0" smtClean="0"/>
              <a:t>“End of age”, “angels”, “furnace of fire”, “weeping and gnashing of teeth”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The Day’s Parables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spoken to the crowd:</a:t>
            </a:r>
          </a:p>
          <a:p>
            <a:pPr lvl="1"/>
            <a:r>
              <a:rPr lang="en-US" dirty="0" smtClean="0"/>
              <a:t>The parable of the </a:t>
            </a:r>
            <a:r>
              <a:rPr lang="en-US" dirty="0" err="1" smtClean="0"/>
              <a:t>sower</a:t>
            </a:r>
            <a:endParaRPr lang="en-US" dirty="0" smtClean="0"/>
          </a:p>
          <a:p>
            <a:pPr lvl="1"/>
            <a:r>
              <a:rPr lang="en-US" dirty="0" smtClean="0"/>
              <a:t>The parable of the seed growing of itself</a:t>
            </a:r>
          </a:p>
          <a:p>
            <a:pPr lvl="1"/>
            <a:r>
              <a:rPr lang="en-US" dirty="0" smtClean="0"/>
              <a:t>The parable of the tares</a:t>
            </a:r>
          </a:p>
          <a:p>
            <a:pPr lvl="1"/>
            <a:r>
              <a:rPr lang="en-US" dirty="0" smtClean="0"/>
              <a:t>The parable of the mustard seed</a:t>
            </a:r>
          </a:p>
          <a:p>
            <a:pPr lvl="1"/>
            <a:r>
              <a:rPr lang="en-US" dirty="0" smtClean="0"/>
              <a:t>The parable of the leaven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The Day’s Parables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spoken only to the disciples:</a:t>
            </a:r>
          </a:p>
          <a:p>
            <a:pPr lvl="1"/>
            <a:r>
              <a:rPr lang="en-US" dirty="0" smtClean="0"/>
              <a:t>The parable of the hidden treasure</a:t>
            </a:r>
          </a:p>
          <a:p>
            <a:pPr lvl="1"/>
            <a:r>
              <a:rPr lang="en-US" dirty="0" smtClean="0"/>
              <a:t>The parable of the pearl of great price</a:t>
            </a:r>
          </a:p>
          <a:p>
            <a:pPr lvl="1"/>
            <a:r>
              <a:rPr lang="en-US" dirty="0" smtClean="0"/>
              <a:t>The parable of the dragnet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The Day’s Parables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Is there a different emphasis in the parables spoken to the crowd and the parables spoken only to the disciples?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What is the background for this parable? To whom is Jesus speaking?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Prior: Jesus spoke to multitude beside the Sea of Galilee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Now: Jesus has left the beach and returned to the house where He speaks with disciples. Mt. 13:36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Unto what is the kingdom of heaven likened?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 dragnet cast into the sea…gathering fish of every kind”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What kind of net is this?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NASB/NKJV: “a dragnet”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seine net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net that hangs vertically in the water and then is dragged to the shore.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pic>
        <p:nvPicPr>
          <p:cNvPr id="4" name="Content Placeholder 3" descr="matson_sea-of-galilee_drawing-in-dragnet_mat04570-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23950"/>
            <a:ext cx="81534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Where is this net cast?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“cast into the sea”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Who draws this net to shore?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“they drew it up on the beach”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the “they” material to the lesson of the parable?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When is this net drawn to shore?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the fishermen decide it is time to do so?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the “time” of bringing in the net material to the lesson of the parable?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Parable of the </a:t>
            </a:r>
            <a:r>
              <a:rPr lang="en-US" dirty="0" smtClean="0"/>
              <a:t>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What do those that draw the net to shore do?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“gathered the good fish into containers”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“the bad they threw away”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831</Words>
  <Application>Microsoft Office PowerPoint</Application>
  <PresentationFormat>On-screen Show (16:9)</PresentationFormat>
  <Paragraphs>115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Parables of Jesus – Lesson 9</vt:lpstr>
      <vt:lpstr>Parable of the Dragnet</vt:lpstr>
      <vt:lpstr>Parable of the Dragnet</vt:lpstr>
      <vt:lpstr>Parable of the Dragnet</vt:lpstr>
      <vt:lpstr>Parable of the Dragnet</vt:lpstr>
      <vt:lpstr>Parable of the Dragnet</vt:lpstr>
      <vt:lpstr>Parable of the Dragnet</vt:lpstr>
      <vt:lpstr>Parable of the Dragnet</vt:lpstr>
      <vt:lpstr>Parable of the Dragnet</vt:lpstr>
      <vt:lpstr>Parable of the Dragnet</vt:lpstr>
      <vt:lpstr>Parable of the Dragnet</vt:lpstr>
      <vt:lpstr>Parable of the Dragnet</vt:lpstr>
      <vt:lpstr>What do we learn about the kingdom of heaven in this parable?</vt:lpstr>
      <vt:lpstr>What do we learn about the kingdom of heaven in this parable?</vt:lpstr>
      <vt:lpstr>What do we learn about the kingdom of heaven in this parable?</vt:lpstr>
      <vt:lpstr>Tares vs Dragnet</vt:lpstr>
      <vt:lpstr>Review The Day’s Parables</vt:lpstr>
      <vt:lpstr>Review The Day’s Parables</vt:lpstr>
      <vt:lpstr>Review The Day’s Parables</vt:lpstr>
      <vt:lpstr>Slide 20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29</cp:revision>
  <dcterms:created xsi:type="dcterms:W3CDTF">2015-04-19T11:13:54Z</dcterms:created>
  <dcterms:modified xsi:type="dcterms:W3CDTF">2015-04-26T13:09:13Z</dcterms:modified>
</cp:coreProperties>
</file>