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408" y="-8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3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7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3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4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6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A6A5-F2E0-DD46-B96C-B087BF00DF95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C66B-1298-E243-B787-73074AEE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4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small">
          <a:solidFill>
            <a:schemeClr val="tx1"/>
          </a:solidFill>
          <a:effectLst>
            <a:glow rad="127000">
              <a:schemeClr val="bg1">
                <a:alpha val="70000"/>
              </a:schemeClr>
            </a:glow>
          </a:effectLst>
          <a:latin typeface="XXII ARABIAN-ONENIGHTSTAND Bold"/>
          <a:ea typeface="+mj-ea"/>
          <a:cs typeface="XXII ARABIAN-ONENIGHTSTAND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>
            <a:glow rad="177800">
              <a:schemeClr val="bg1">
                <a:alpha val="7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>
            <a:glow rad="177800">
              <a:schemeClr val="bg1">
                <a:alpha val="70000"/>
              </a:schemeClr>
            </a:glo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>
            <a:glow rad="177800">
              <a:schemeClr val="bg1">
                <a:alpha val="70000"/>
              </a:schemeClr>
            </a:glo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>
            <a:glow rad="177800">
              <a:schemeClr val="bg1">
                <a:alpha val="70000"/>
              </a:schemeClr>
            </a:glo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>
            <a:glow rad="177800">
              <a:schemeClr val="bg1">
                <a:alpha val="7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914650"/>
            <a:ext cx="7772400" cy="1102519"/>
          </a:xfrm>
        </p:spPr>
        <p:txBody>
          <a:bodyPr/>
          <a:lstStyle/>
          <a:p>
            <a:pPr algn="r"/>
            <a:r>
              <a:rPr lang="en-US" dirty="0" smtClean="0"/>
              <a:t>The Waters of </a:t>
            </a:r>
            <a:r>
              <a:rPr lang="en-US" dirty="0" err="1" smtClean="0"/>
              <a:t>Meribah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3654" y="3896552"/>
            <a:ext cx="4330346" cy="933574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Number 20:1-13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0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The Complaint of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142"/>
            <a:ext cx="8229600" cy="3394472"/>
          </a:xfrm>
        </p:spPr>
        <p:txBody>
          <a:bodyPr/>
          <a:lstStyle/>
          <a:p>
            <a:r>
              <a:rPr lang="en-US" dirty="0" smtClean="0"/>
              <a:t>They have not learned from the mistakes of their fathers (1 </a:t>
            </a:r>
            <a:r>
              <a:rPr lang="en-US" dirty="0" err="1" smtClean="0"/>
              <a:t>Kgs</a:t>
            </a:r>
            <a:r>
              <a:rPr lang="en-US" dirty="0" smtClean="0"/>
              <a:t>. 16:19; Ezek. 18:19-20).</a:t>
            </a:r>
          </a:p>
          <a:p>
            <a:r>
              <a:rPr lang="en-US" dirty="0" smtClean="0"/>
              <a:t>Crisis makes us lose sight of mundane care (Deut. 8:4).</a:t>
            </a:r>
          </a:p>
          <a:p>
            <a:r>
              <a:rPr lang="en-US" dirty="0" smtClean="0"/>
              <a:t>We forget that God’s greatest promise is not to be found here (Num. 20:5).</a:t>
            </a:r>
          </a:p>
        </p:txBody>
      </p:sp>
    </p:spTree>
    <p:extLst>
      <p:ext uri="{BB962C8B-B14F-4D97-AF65-F5344CB8AC3E}">
        <p14:creationId xmlns:p14="http://schemas.microsoft.com/office/powerpoint/2010/main" val="297492722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Comparisons to </a:t>
            </a:r>
            <a:r>
              <a:rPr lang="en-US" dirty="0" err="1" smtClean="0"/>
              <a:t>Rephidim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142"/>
            <a:ext cx="8229600" cy="33944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is the comparison of striking and speaking to the rock (cf. 1 Cor. 10:4).</a:t>
            </a:r>
          </a:p>
          <a:p>
            <a:r>
              <a:rPr lang="en-US" dirty="0" smtClean="0"/>
              <a:t>The audience is different (Ex. 17:6).</a:t>
            </a:r>
          </a:p>
          <a:p>
            <a:r>
              <a:rPr lang="en-US" dirty="0" smtClean="0"/>
              <a:t>God shows mercy to a new generation (Ex. 34:6).</a:t>
            </a:r>
          </a:p>
          <a:p>
            <a:r>
              <a:rPr lang="en-US" dirty="0" smtClean="0"/>
              <a:t>Moses no longer advocates for the people (Ex. 32:10-13).</a:t>
            </a:r>
          </a:p>
        </p:txBody>
      </p:sp>
    </p:spTree>
    <p:extLst>
      <p:ext uri="{BB962C8B-B14F-4D97-AF65-F5344CB8AC3E}">
        <p14:creationId xmlns:p14="http://schemas.microsoft.com/office/powerpoint/2010/main" val="3576380933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The Punishment of 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142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He did not believe (Num. 20:12).</a:t>
            </a:r>
          </a:p>
          <a:p>
            <a:r>
              <a:rPr lang="en-US" dirty="0" smtClean="0"/>
              <a:t>He was closer to God than any other man (Lev. 10:3).</a:t>
            </a:r>
          </a:p>
          <a:p>
            <a:r>
              <a:rPr lang="en-US" dirty="0" smtClean="0"/>
              <a:t>But there is grace to be seen in this punishment (Heb. 12:5-11).</a:t>
            </a:r>
          </a:p>
        </p:txBody>
      </p:sp>
    </p:spTree>
    <p:extLst>
      <p:ext uri="{BB962C8B-B14F-4D97-AF65-F5344CB8AC3E}">
        <p14:creationId xmlns:p14="http://schemas.microsoft.com/office/powerpoint/2010/main" val="2657763675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200</Words>
  <Application>Microsoft Macintosh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Waters of Meribah</vt:lpstr>
      <vt:lpstr>The Complaint of the People</vt:lpstr>
      <vt:lpstr>Comparisons to Rephidim</vt:lpstr>
      <vt:lpstr>The Punishment of Moses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Russell</dc:creator>
  <cp:lastModifiedBy>Brad Collins</cp:lastModifiedBy>
  <cp:revision>5</cp:revision>
  <dcterms:created xsi:type="dcterms:W3CDTF">2015-07-26T05:18:45Z</dcterms:created>
  <dcterms:modified xsi:type="dcterms:W3CDTF">2015-07-29T01:24:39Z</dcterms:modified>
</cp:coreProperties>
</file>