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3096" y="-2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0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1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3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1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3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0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7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148" y="1"/>
            <a:ext cx="9153148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86D1-7A00-544E-B2C1-E17767F830C2}" type="datetimeFigureOut">
              <a:rPr lang="en-US" smtClean="0"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65A5-1DF9-D444-AD61-8DF62142F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glow rad="241300">
              <a:schemeClr val="bg1">
                <a:alpha val="62000"/>
              </a:schemeClr>
            </a:glow>
          </a:effectLst>
          <a:latin typeface="Perpetua Titling MT"/>
          <a:ea typeface="+mj-ea"/>
          <a:cs typeface="Perpetua Titling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413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413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413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413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41300">
              <a:schemeClr val="bg1">
                <a:alpha val="7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60" y="4025163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Biblical Unity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3460" y="4409031"/>
            <a:ext cx="3697620" cy="771562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1 Corinthians 1:10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78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Basis of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358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the reminder of the connection with all Christians (1:2; 4:17; 7:17; 11:16; 14:33; 16:1).</a:t>
            </a:r>
          </a:p>
          <a:p>
            <a:r>
              <a:rPr lang="en-US" dirty="0" smtClean="0"/>
              <a:t>But Paul is particularly concerned with local unity (1:11).</a:t>
            </a:r>
          </a:p>
          <a:p>
            <a:r>
              <a:rPr lang="en-US" dirty="0" smtClean="0"/>
              <a:t>The answer isn’t to overlook, but to “agree” (1:10).</a:t>
            </a:r>
          </a:p>
          <a:p>
            <a:r>
              <a:rPr lang="en-US" dirty="0" smtClean="0"/>
              <a:t>The language of agreement is pervasive (Phil. 2:2; Eph. 6:11-17).</a:t>
            </a:r>
          </a:p>
          <a:p>
            <a:r>
              <a:rPr lang="en-US" dirty="0" smtClean="0"/>
              <a:t>If we do not agree, what is it that brings us together (Eph. 6:4-6).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4194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Hindrances to 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735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Personal loyalties - 1:12 (Phil. 2:20; Acts 15:37-40; 2 Tim. 4:11).</a:t>
            </a:r>
          </a:p>
          <a:p>
            <a:r>
              <a:rPr lang="en-US" dirty="0" smtClean="0"/>
              <a:t>The Wisdom of Men – 3:19-20 (Gen. 3:6; Matt. 15:5-6; Col. 2:8; 1 Cor. 1:22-29).</a:t>
            </a:r>
          </a:p>
          <a:p>
            <a:r>
              <a:rPr lang="en-US" dirty="0" smtClean="0"/>
              <a:t>Carnal Mindedness – 3:1-7 (Jas. 2:1-4; 2 Cor. 5:7).</a:t>
            </a:r>
          </a:p>
          <a:p>
            <a:r>
              <a:rPr lang="en-US" dirty="0" smtClean="0"/>
              <a:t>Immorality – 5:1 (Judges 19).</a:t>
            </a:r>
          </a:p>
          <a:p>
            <a:r>
              <a:rPr lang="en-US" dirty="0" smtClean="0"/>
              <a:t>Self-important Pride – 6:5-7; 8:13; 9:19-22; 12:21 (Eph. 4:2-3; 1 Cor. 8:8).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4947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271</Words>
  <Application>Microsoft Macintosh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Biblical Unity</vt:lpstr>
      <vt:lpstr>The Basis of Unity</vt:lpstr>
      <vt:lpstr>Hindrances to Unity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7</cp:revision>
  <dcterms:created xsi:type="dcterms:W3CDTF">2015-08-16T03:04:15Z</dcterms:created>
  <dcterms:modified xsi:type="dcterms:W3CDTF">2015-08-19T00:42:11Z</dcterms:modified>
</cp:coreProperties>
</file>