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94" r:id="rId1"/>
  </p:sldMasterIdLst>
  <p:notesMasterIdLst>
    <p:notesMasterId r:id="rId8"/>
  </p:notesMasterIdLst>
  <p:sldIdLst>
    <p:sldId id="345" r:id="rId2"/>
    <p:sldId id="256" r:id="rId3"/>
    <p:sldId id="365" r:id="rId4"/>
    <p:sldId id="368" r:id="rId5"/>
    <p:sldId id="367" r:id="rId6"/>
    <p:sldId id="366" r:id="rId7"/>
  </p:sldIdLst>
  <p:sldSz cx="9144000" cy="6858000" type="screen4x3"/>
  <p:notesSz cx="7102475" cy="93884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21A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0" y="0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2" name="Rectangle 13"/>
          <p:cNvSpPr>
            <a:spLocks noGrp="1" noChangeArrowheads="1"/>
          </p:cNvSpPr>
          <p:nvPr>
            <p:ph type="sldImg"/>
          </p:nvPr>
        </p:nvSpPr>
        <p:spPr bwMode="auto">
          <a:xfrm>
            <a:off x="1208088" y="704850"/>
            <a:ext cx="4670425" cy="35036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6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459288"/>
            <a:ext cx="5667375" cy="420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022725" y="8915400"/>
            <a:ext cx="3062288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02266E8-4E1B-4F9E-A8EB-4B5F7A49E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10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70374CF-9394-4D3F-80BF-51C51DD7082A}" type="slidenum">
              <a:rPr lang="en-US" altLang="en-US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en-US" altLang="en-US" smtClean="0"/>
          </a:p>
        </p:txBody>
      </p:sp>
      <p:sp>
        <p:nvSpPr>
          <p:cNvPr id="40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04913" y="704850"/>
            <a:ext cx="4692650" cy="3519488"/>
          </a:xfrm>
          <a:solidFill>
            <a:srgbClr val="FFFFFF"/>
          </a:solidFill>
          <a:ln/>
        </p:spPr>
      </p:sp>
      <p:sp>
        <p:nvSpPr>
          <p:cNvPr id="4100" name="Rectangle 2"/>
          <p:cNvSpPr>
            <a:spLocks noChangeArrowheads="1"/>
          </p:cNvSpPr>
          <p:nvPr>
            <p:ph type="body" idx="1"/>
          </p:nvPr>
        </p:nvSpPr>
        <p:spPr>
          <a:xfrm>
            <a:off x="709613" y="4459288"/>
            <a:ext cx="5668962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320" tIns="47160" rIns="94320" bIns="471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1D0D64-1230-40C0-BE7D-4E38EF755A0E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64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EC1D2BA-ED33-438E-B806-140DE42D8FF9}" type="slidenum">
              <a:rPr lang="en-US" altLang="en-US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en-US" altLang="en-US" smtClean="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04913" y="704850"/>
            <a:ext cx="4692650" cy="3519488"/>
          </a:xfrm>
          <a:solidFill>
            <a:srgbClr val="FFFFFF"/>
          </a:solidFill>
          <a:ln/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709613" y="4459288"/>
            <a:ext cx="5668962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320" tIns="47160" rIns="94320" bIns="471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2B9F08-DFFE-4930-909D-476C5CEF3B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37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EC1D2BA-ED33-438E-B806-140DE42D8FF9}" type="slidenum">
              <a:rPr lang="en-US" altLang="en-US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en-US" altLang="en-US" smtClean="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04913" y="704850"/>
            <a:ext cx="4692650" cy="3519488"/>
          </a:xfrm>
          <a:solidFill>
            <a:srgbClr val="FFFFFF"/>
          </a:solidFill>
          <a:ln/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709613" y="4459288"/>
            <a:ext cx="5668962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320" tIns="47160" rIns="94320" bIns="471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2B9F08-DFFE-4930-909D-476C5CEF3B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5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EC1D2BA-ED33-438E-B806-140DE42D8FF9}" type="slidenum">
              <a:rPr lang="en-US" altLang="en-US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en-US" altLang="en-US" smtClean="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04913" y="704850"/>
            <a:ext cx="4692650" cy="3519488"/>
          </a:xfrm>
          <a:solidFill>
            <a:srgbClr val="FFFFFF"/>
          </a:solidFill>
          <a:ln/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709613" y="4459288"/>
            <a:ext cx="5668962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320" tIns="47160" rIns="94320" bIns="471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2B9F08-DFFE-4930-909D-476C5CEF3B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4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3068-8504-4F78-BE78-59CB76B03E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34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64143-B5D5-41F1-950A-D38C61DC3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84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38EB-1C8C-49EF-93CA-EBC183C23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3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B15E-4BBA-46D9-96EF-0FE31BFCE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5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8D98-2B7B-48AA-9C3C-0C1144ADC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6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39DE-A3BB-448F-95AE-5212A93A2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9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308A-C12C-4D8B-BF7F-7EECEDB23A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65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B8A0-0C70-417C-8CA4-8414AF5B0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5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BFBC-8E0E-466E-A6A1-6DD5B0D16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79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A5A3-A33A-4F1F-AA8F-2BD8B2B0F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0351-3978-40D7-AE60-9684BD228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96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09/19/10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03263A-FB56-41E6-82E9-6F24CDDA2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  <p:sldLayoutId id="2147484704" r:id="rId10"/>
    <p:sldLayoutId id="2147484705" r:id="rId11"/>
  </p:sldLayoutIdLst>
  <p:hf sldNum="0" hdr="0" ft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28600" y="1524000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50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Boldness</a:t>
            </a:r>
            <a:r>
              <a:rPr lang="en-US" altLang="en-US" sz="5000" b="1" dirty="0">
                <a:latin typeface="Garamond" panose="02020404030301010803" pitchFamily="18" charset="0"/>
              </a:rPr>
              <a:t> </a:t>
            </a:r>
            <a:r>
              <a:rPr lang="en-US" altLang="en-US" sz="50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In The Face Of Conflict</a:t>
            </a:r>
          </a:p>
          <a:p>
            <a:pPr algn="ctr" eaLnBrk="1" hangingPunct="1">
              <a:buSzPct val="100000"/>
            </a:pPr>
            <a:r>
              <a:rPr lang="en-US" altLang="en-US" sz="40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Acts 3-4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981200" y="3962400"/>
            <a:ext cx="65532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2000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85813" indent="-1825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3938" indent="-1825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79525" indent="-1825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367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1939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11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083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SzPct val="65000"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076" name="Text Box 1"/>
          <p:cNvSpPr txBox="1">
            <a:spLocks noChangeArrowheads="1"/>
          </p:cNvSpPr>
          <p:nvPr/>
        </p:nvSpPr>
        <p:spPr bwMode="auto">
          <a:xfrm>
            <a:off x="457200" y="4267200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20002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85813" indent="-1825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3938" indent="-1825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79525" indent="-1825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367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1939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11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08325" indent="-182563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en-US" altLang="en-US" sz="3200" dirty="0">
                <a:solidFill>
                  <a:srgbClr val="006633"/>
                </a:solidFill>
                <a:latin typeface="Garamond" panose="02020404030301010803" pitchFamily="18" charset="0"/>
              </a:rPr>
              <a:t/>
            </a:r>
            <a:br>
              <a:rPr lang="en-US" altLang="en-US" sz="3200" dirty="0">
                <a:solidFill>
                  <a:srgbClr val="006633"/>
                </a:solidFill>
                <a:latin typeface="Garamond" panose="02020404030301010803" pitchFamily="18" charset="0"/>
              </a:rPr>
            </a:br>
            <a:r>
              <a:rPr lang="en-US" altLang="en-US" sz="3200" i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The wicked flee when no one pursues, but the righteous are as bold as a lion. </a:t>
            </a:r>
            <a:r>
              <a:rPr lang="en-US" altLang="en-US" sz="3200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Proverbs 28:1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371600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>
                <a:alpha val="3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en-US" altLang="en-US" sz="36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Boldness in the Face of Conflict</a:t>
            </a:r>
          </a:p>
          <a:p>
            <a:pPr eaLnBrk="1" hangingPunct="1">
              <a:buSzPct val="100000"/>
            </a:pPr>
            <a:r>
              <a:rPr lang="en-US" altLang="en-US" sz="36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Acts 3-4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8229600" cy="4572000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27025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7688" indent="-200025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785813" indent="-182563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023938" indent="-182563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279525" indent="-182563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7367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1939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6511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1083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Healing the lame man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3:1-11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Peter Preaches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3:12-26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Peter and John arrested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4:1-4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Facing the Sanhedrin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4:5-22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Prayer for 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boldness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4:23-31</a:t>
            </a: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defRPr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en-US" altLang="en-US" sz="36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Boldness in the Face of Conflict</a:t>
            </a:r>
          </a:p>
          <a:p>
            <a:pPr eaLnBrk="1" hangingPunct="1">
              <a:buSzPct val="100000"/>
            </a:pPr>
            <a:r>
              <a:rPr lang="en-US" altLang="en-US" sz="36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Acts 3-4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63550" y="1524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27025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7688" indent="-200025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785813" indent="-182563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023938" indent="-182563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279525" indent="-182563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7367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1939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6511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1083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God’s people facing increasing conflict</a:t>
            </a:r>
            <a:endParaRPr lang="en-US" altLang="en-US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Some lessons for us</a:t>
            </a:r>
          </a:p>
          <a:p>
            <a:pPr lvl="1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Teaching the Truth sometimes brings conflict</a:t>
            </a:r>
          </a:p>
          <a:p>
            <a:pPr lvl="2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Acts 14:22</a:t>
            </a:r>
          </a:p>
          <a:p>
            <a:pPr lvl="2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nd</a:t>
            </a: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 Timothy 3:12</a:t>
            </a:r>
          </a:p>
          <a:p>
            <a:pPr lvl="2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James 1:2-4</a:t>
            </a: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defRPr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4445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371600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en-US" altLang="en-US" sz="36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Boldness in the Face of Conflict</a:t>
            </a:r>
          </a:p>
          <a:p>
            <a:pPr eaLnBrk="1" hangingPunct="1">
              <a:buSzPct val="100000"/>
            </a:pPr>
            <a:r>
              <a:rPr lang="en-US" altLang="en-US" sz="3600" b="1" dirty="0">
                <a:effectLst>
                  <a:glow rad="127000">
                    <a:schemeClr val="tx1"/>
                  </a:glow>
                </a:effectLst>
                <a:latin typeface="Garamond" panose="02020404030301010803" pitchFamily="18" charset="0"/>
              </a:rPr>
              <a:t>Acts 3-4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63550" y="1524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27025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7688" indent="-200025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785813" indent="-182563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023938" indent="-182563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279525" indent="-182563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7367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1939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6511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108325" indent="-182563" defTabSz="4572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Despite opposition, God’s purposes will come to pass</a:t>
            </a:r>
          </a:p>
          <a:p>
            <a:pPr lvl="2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Psalm 2</a:t>
            </a:r>
          </a:p>
          <a:p>
            <a:pPr lvl="2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Acts 4:4, 5:14</a:t>
            </a:r>
          </a:p>
          <a:p>
            <a:pPr lvl="1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We must look to God for our strength</a:t>
            </a:r>
          </a:p>
          <a:p>
            <a:pPr lvl="2"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Acts 4:24-25</a:t>
            </a: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4288" indent="0"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defRPr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defRPr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CC9900"/>
              </a:buClr>
              <a:buSzPct val="65000"/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86430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15946</TotalTime>
  <Words>108</Words>
  <Application>Microsoft Office PowerPoint</Application>
  <PresentationFormat>On-screen Show (4:3)</PresentationFormat>
  <Paragraphs>57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 Light</vt:lpstr>
      <vt:lpstr>Calibri</vt:lpstr>
      <vt:lpstr>Times New Roman</vt:lpstr>
      <vt:lpstr>Garamond</vt:lpstr>
      <vt:lpstr>Wingdings 2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Rico</dc:creator>
  <cp:lastModifiedBy>Steele, Charles G. (MSFC-IS40)[NICS]</cp:lastModifiedBy>
  <cp:revision>859</cp:revision>
  <cp:lastPrinted>1601-01-01T00:00:00Z</cp:lastPrinted>
  <dcterms:created xsi:type="dcterms:W3CDTF">2009-06-23T01:42:23Z</dcterms:created>
  <dcterms:modified xsi:type="dcterms:W3CDTF">2015-09-27T21:11:03Z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