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notesMasterIdLst>
    <p:notesMasterId r:id="rId14"/>
  </p:notesMasterIdLst>
  <p:sldIdLst>
    <p:sldId id="270" r:id="rId3"/>
    <p:sldId id="263" r:id="rId4"/>
    <p:sldId id="271" r:id="rId5"/>
    <p:sldId id="273" r:id="rId6"/>
    <p:sldId id="264" r:id="rId7"/>
    <p:sldId id="261" r:id="rId8"/>
    <p:sldId id="266" r:id="rId9"/>
    <p:sldId id="257" r:id="rId10"/>
    <p:sldId id="267" r:id="rId11"/>
    <p:sldId id="268" r:id="rId12"/>
    <p:sldId id="274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80894" autoAdjust="0"/>
  </p:normalViewPr>
  <p:slideViewPr>
    <p:cSldViewPr snapToGrid="0" showGuides="1">
      <p:cViewPr varScale="1">
        <p:scale>
          <a:sx n="73" d="100"/>
          <a:sy n="73" d="100"/>
        </p:scale>
        <p:origin x="-660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3522E3D-A4D4-46EE-B5DA-1DBFB0F47EEE}" type="datetimeFigureOut">
              <a:rPr lang="en-US" smtClean="0"/>
              <a:pPr/>
              <a:t>9/11/2015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1270023-5291-43E9-A200-899BE51EC08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2387513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270023-5291-43E9-A200-899BE51EC08C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09305608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Proverbs</a:t>
            </a:r>
            <a:r>
              <a:rPr lang="en-US" baseline="0" dirty="0" smtClean="0"/>
              <a:t> 1:18 outcome of the sinners who entice</a:t>
            </a:r>
            <a:endParaRPr lang="en-US" dirty="0" smtClean="0"/>
          </a:p>
          <a:p>
            <a:r>
              <a:rPr lang="en-US" dirty="0" smtClean="0"/>
              <a:t>Proverbs 2:12 deliver</a:t>
            </a:r>
            <a:r>
              <a:rPr lang="en-US" baseline="0" dirty="0" smtClean="0"/>
              <a:t> from the evil man, 2:16 deliver from the evil woman.</a:t>
            </a:r>
          </a:p>
          <a:p>
            <a:r>
              <a:rPr lang="en-US" baseline="0" dirty="0" smtClean="0"/>
              <a:t>Proverbs 5:3-8 who she really is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270023-5291-43E9-A200-899BE51EC08C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26172452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Some</a:t>
            </a:r>
            <a:r>
              <a:rPr lang="en-US" baseline="0" dirty="0" smtClean="0"/>
              <a:t>one says to you, “You need to take a long look in the mirror” to expose some problem or hypocrisy.  </a:t>
            </a:r>
            <a:r>
              <a:rPr lang="en-US" dirty="0" smtClean="0"/>
              <a:t>We have a false image of ourselves.</a:t>
            </a:r>
            <a:r>
              <a:rPr lang="en-US" baseline="0" dirty="0" smtClean="0"/>
              <a:t> Some time we see it better in other people (ex David with Bathsheba).</a:t>
            </a:r>
          </a:p>
          <a:p>
            <a:r>
              <a:rPr lang="en-US" baseline="0" dirty="0" smtClean="0"/>
              <a:t>The Word exposes me (like an X-ray; Black light)</a:t>
            </a:r>
          </a:p>
          <a:p>
            <a:r>
              <a:rPr lang="en-US" baseline="0" dirty="0" smtClean="0"/>
              <a:t>Even when we don’t look the way we should we should draw near </a:t>
            </a:r>
            <a:r>
              <a:rPr lang="en-US" baseline="0" dirty="0" err="1" smtClean="0"/>
              <a:t>bc</a:t>
            </a:r>
            <a:r>
              <a:rPr lang="en-US" baseline="0" dirty="0" smtClean="0"/>
              <a:t> Jesus can understand and help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270023-5291-43E9-A200-899BE51EC08C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46554178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Some</a:t>
            </a:r>
            <a:r>
              <a:rPr lang="en-US" baseline="0" dirty="0" smtClean="0"/>
              <a:t>one says to you, “You need to take a long look in the mirror” to expose some problem or hypocrisy.  </a:t>
            </a:r>
            <a:r>
              <a:rPr lang="en-US" dirty="0" smtClean="0"/>
              <a:t>We have a false image of ourselves.</a:t>
            </a:r>
            <a:r>
              <a:rPr lang="en-US" baseline="0" dirty="0" smtClean="0"/>
              <a:t> Some time we see it better in other people (ex David with Bathsheba).</a:t>
            </a:r>
          </a:p>
          <a:p>
            <a:r>
              <a:rPr lang="en-US" baseline="0" dirty="0" smtClean="0"/>
              <a:t>The Word exposes me (like an X-ray; Black light)</a:t>
            </a:r>
          </a:p>
          <a:p>
            <a:r>
              <a:rPr lang="en-US" baseline="0" dirty="0" smtClean="0"/>
              <a:t>Even when we don’t look the way we should we should draw near </a:t>
            </a:r>
            <a:r>
              <a:rPr lang="en-US" baseline="0" dirty="0" err="1" smtClean="0"/>
              <a:t>bc</a:t>
            </a:r>
            <a:r>
              <a:rPr lang="en-US" baseline="0" dirty="0" smtClean="0"/>
              <a:t> Jesus can understand and help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270023-5291-43E9-A200-899BE51EC08C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64171902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 need to clean my apartment, but I have no desire to.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270023-5291-43E9-A200-899BE51EC08C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74922938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 need to clean my apartment, but I have no desire to.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270023-5291-43E9-A200-899BE51EC08C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75132005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 need to clean my apartment, but I have no desire to.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270023-5291-43E9-A200-899BE51EC08C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6945929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0CCA5B-49C1-4F72-900D-9E17B98242A0}" type="datetimeFigureOut">
              <a:rPr lang="en-US" smtClean="0"/>
              <a:pPr/>
              <a:t>9/11/2015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2BB319-6CF2-4A91-B4E3-11E9CB6CE77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7861409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0CCA5B-49C1-4F72-900D-9E17B98242A0}" type="datetimeFigureOut">
              <a:rPr lang="en-US" smtClean="0"/>
              <a:pPr/>
              <a:t>9/11/2015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2BB319-6CF2-4A91-B4E3-11E9CB6CE77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6335674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0CCA5B-49C1-4F72-900D-9E17B98242A0}" type="datetimeFigureOut">
              <a:rPr lang="en-US" smtClean="0"/>
              <a:pPr/>
              <a:t>9/11/2015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2BB319-6CF2-4A91-B4E3-11E9CB6CE77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7515202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B9EA82-11E9-4DAF-9530-60A22D2FFAE3}" type="datetimeFigureOut">
              <a:rPr lang="en-US" smtClean="0"/>
              <a:pPr/>
              <a:t>9/11/2015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8F5DE1-8092-491C-B649-199A6481BF8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57746030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B9EA82-11E9-4DAF-9530-60A22D2FFAE3}" type="datetimeFigureOut">
              <a:rPr lang="en-US" smtClean="0"/>
              <a:pPr/>
              <a:t>9/11/2015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8F5DE1-8092-491C-B649-199A6481BF8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93206577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B9EA82-11E9-4DAF-9530-60A22D2FFAE3}" type="datetimeFigureOut">
              <a:rPr lang="en-US" smtClean="0"/>
              <a:pPr/>
              <a:t>9/11/2015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8F5DE1-8092-491C-B649-199A6481BF8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11442309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B9EA82-11E9-4DAF-9530-60A22D2FFAE3}" type="datetimeFigureOut">
              <a:rPr lang="en-US" smtClean="0"/>
              <a:pPr/>
              <a:t>9/11/2015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8F5DE1-8092-491C-B649-199A6481BF8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71927553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B9EA82-11E9-4DAF-9530-60A22D2FFAE3}" type="datetimeFigureOut">
              <a:rPr lang="en-US" smtClean="0"/>
              <a:pPr/>
              <a:t>9/11/2015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8F5DE1-8092-491C-B649-199A6481BF8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3230316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B9EA82-11E9-4DAF-9530-60A22D2FFAE3}" type="datetimeFigureOut">
              <a:rPr lang="en-US" smtClean="0"/>
              <a:pPr/>
              <a:t>9/11/2015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8F5DE1-8092-491C-B649-199A6481BF8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14433826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B9EA82-11E9-4DAF-9530-60A22D2FFAE3}" type="datetimeFigureOut">
              <a:rPr lang="en-US" smtClean="0"/>
              <a:pPr/>
              <a:t>9/11/2015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8F5DE1-8092-491C-B649-199A6481BF8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80609681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B9EA82-11E9-4DAF-9530-60A22D2FFAE3}" type="datetimeFigureOut">
              <a:rPr lang="en-US" smtClean="0"/>
              <a:pPr/>
              <a:t>9/11/2015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8F5DE1-8092-491C-B649-199A6481BF8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6697184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0CCA5B-49C1-4F72-900D-9E17B98242A0}" type="datetimeFigureOut">
              <a:rPr lang="en-US" smtClean="0"/>
              <a:pPr/>
              <a:t>9/11/2015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2BB319-6CF2-4A91-B4E3-11E9CB6CE77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7103039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B9EA82-11E9-4DAF-9530-60A22D2FFAE3}" type="datetimeFigureOut">
              <a:rPr lang="en-US" smtClean="0"/>
              <a:pPr/>
              <a:t>9/11/2015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8F5DE1-8092-491C-B649-199A6481BF8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12655205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B9EA82-11E9-4DAF-9530-60A22D2FFAE3}" type="datetimeFigureOut">
              <a:rPr lang="en-US" smtClean="0"/>
              <a:pPr/>
              <a:t>9/11/2015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8F5DE1-8092-491C-B649-199A6481BF8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11874908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B9EA82-11E9-4DAF-9530-60A22D2FFAE3}" type="datetimeFigureOut">
              <a:rPr lang="en-US" smtClean="0"/>
              <a:pPr/>
              <a:t>9/11/2015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8F5DE1-8092-491C-B649-199A6481BF8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1620828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0CCA5B-49C1-4F72-900D-9E17B98242A0}" type="datetimeFigureOut">
              <a:rPr lang="en-US" smtClean="0"/>
              <a:pPr/>
              <a:t>9/11/2015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2BB319-6CF2-4A91-B4E3-11E9CB6CE77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1254411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0CCA5B-49C1-4F72-900D-9E17B98242A0}" type="datetimeFigureOut">
              <a:rPr lang="en-US" smtClean="0"/>
              <a:pPr/>
              <a:t>9/11/2015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2BB319-6CF2-4A91-B4E3-11E9CB6CE77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9919373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0CCA5B-49C1-4F72-900D-9E17B98242A0}" type="datetimeFigureOut">
              <a:rPr lang="en-US" smtClean="0"/>
              <a:pPr/>
              <a:t>9/11/2015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2BB319-6CF2-4A91-B4E3-11E9CB6CE77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1522939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0CCA5B-49C1-4F72-900D-9E17B98242A0}" type="datetimeFigureOut">
              <a:rPr lang="en-US" smtClean="0"/>
              <a:pPr/>
              <a:t>9/11/2015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2BB319-6CF2-4A91-B4E3-11E9CB6CE77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1950693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0CCA5B-49C1-4F72-900D-9E17B98242A0}" type="datetimeFigureOut">
              <a:rPr lang="en-US" smtClean="0"/>
              <a:pPr/>
              <a:t>9/11/2015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2BB319-6CF2-4A91-B4E3-11E9CB6CE77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4531504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0CCA5B-49C1-4F72-900D-9E17B98242A0}" type="datetimeFigureOut">
              <a:rPr lang="en-US" smtClean="0"/>
              <a:pPr/>
              <a:t>9/11/2015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2BB319-6CF2-4A91-B4E3-11E9CB6CE77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6807731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0CCA5B-49C1-4F72-900D-9E17B98242A0}" type="datetimeFigureOut">
              <a:rPr lang="en-US" smtClean="0"/>
              <a:pPr/>
              <a:t>9/11/2015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2BB319-6CF2-4A91-B4E3-11E9CB6CE77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0295312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581025" y="365125"/>
            <a:ext cx="11039476" cy="6172152"/>
          </a:xfrm>
          <a:prstGeom prst="rect">
            <a:avLst/>
          </a:prstGeom>
          <a:gradFill>
            <a:gsLst>
              <a:gs pos="100000">
                <a:schemeClr val="bg1"/>
              </a:gs>
              <a:gs pos="0">
                <a:schemeClr val="bg1"/>
              </a:gs>
            </a:gsLst>
            <a:path path="circle">
              <a:fillToRect l="50000" t="50000" r="50000" b="50000"/>
            </a:path>
          </a:gradFill>
          <a:ln w="317500" cmpd="thickThin">
            <a:solidFill>
              <a:schemeClr val="accent1"/>
            </a:solidFill>
            <a:prstDash val="solid"/>
          </a:ln>
          <a:effectLst>
            <a:outerShdw blurRad="63500" sx="102000" sy="102000" algn="ctr" rotWithShape="0">
              <a:schemeClr val="bg1">
                <a:alpha val="97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0CCA5B-49C1-4F72-900D-9E17B98242A0}" type="datetimeFigureOut">
              <a:rPr lang="en-US" smtClean="0"/>
              <a:pPr/>
              <a:t>9/11/2015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2BB319-6CF2-4A91-B4E3-11E9CB6CE77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4887807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48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B9EA82-11E9-4DAF-9530-60A22D2FFAE3}" type="datetimeFigureOut">
              <a:rPr lang="en-US" smtClean="0"/>
              <a:pPr/>
              <a:t>9/11/2015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8F5DE1-8092-491C-B649-199A6481BF8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96350927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2"/>
            <a:ext cx="9144000" cy="4135437"/>
          </a:xfrm>
          <a:solidFill>
            <a:schemeClr val="tx1"/>
          </a:solidFill>
          <a:ln w="190500">
            <a:solidFill>
              <a:schemeClr val="accent3"/>
            </a:solidFill>
          </a:ln>
          <a:effectLst>
            <a:reflection blurRad="6350" stA="50000" endA="300" endPos="90000" dir="5400000" sy="-100000" algn="bl" rotWithShape="0"/>
          </a:effectLst>
        </p:spPr>
        <p:txBody>
          <a:bodyPr anchor="ctr">
            <a:noAutofit/>
          </a:bodyPr>
          <a:lstStyle/>
          <a:p>
            <a:r>
              <a:rPr lang="en-US" sz="115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w Cen MT Condensed Extra Bold" panose="020B0803020202020204" pitchFamily="34" charset="0"/>
              </a:rPr>
              <a:t>MAN</a:t>
            </a:r>
            <a:r>
              <a:rPr lang="en-US" dirty="0" smtClean="0">
                <a:solidFill>
                  <a:schemeClr val="bg1"/>
                </a:solidFill>
              </a:rPr>
              <a:t/>
            </a:r>
            <a:br>
              <a:rPr lang="en-US" dirty="0" smtClean="0">
                <a:solidFill>
                  <a:schemeClr val="bg1"/>
                </a:solidFill>
              </a:rPr>
            </a:br>
            <a:r>
              <a:rPr lang="en-US" sz="4400" dirty="0" smtClean="0">
                <a:solidFill>
                  <a:schemeClr val="bg1"/>
                </a:solidFill>
                <a:latin typeface="Tw Cen MT" panose="020B0602020104020603" pitchFamily="34" charset="0"/>
              </a:rPr>
              <a:t>IN THE</a:t>
            </a:r>
            <a:r>
              <a:rPr lang="en-US" dirty="0" smtClean="0">
                <a:solidFill>
                  <a:schemeClr val="bg1"/>
                </a:solidFill>
              </a:rPr>
              <a:t/>
            </a:r>
            <a:br>
              <a:rPr lang="en-US" dirty="0" smtClean="0">
                <a:solidFill>
                  <a:schemeClr val="bg1"/>
                </a:solidFill>
              </a:rPr>
            </a:br>
            <a:r>
              <a:rPr lang="en-US" sz="115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w Cen MT Condensed Extra Bold" panose="020B0803020202020204" pitchFamily="34" charset="0"/>
              </a:rPr>
              <a:t>MIRROR</a:t>
            </a:r>
            <a:endParaRPr lang="en-US" sz="115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w Cen MT Condensed Extra Bold" panose="020B0803020202020204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 anchor="b">
            <a:normAutofit/>
          </a:bodyPr>
          <a:lstStyle/>
          <a:p>
            <a:pPr algn="l"/>
            <a:r>
              <a:rPr lang="en-US" sz="3200" dirty="0" smtClean="0">
                <a:latin typeface="Tw Cen MT" panose="020B0602020104020603" pitchFamily="34" charset="0"/>
              </a:rPr>
              <a:t>Matthew 21:28-32</a:t>
            </a:r>
            <a:endParaRPr lang="en-US" sz="3200" dirty="0">
              <a:latin typeface="Tw Cen MT" panose="020B06020201040206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57213685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w Cen MT Condensed Extra Bold" pitchFamily="34" charset="0"/>
              </a:rPr>
              <a:t>3 DIFFERENT DESIRES TO STARE</a:t>
            </a:r>
            <a:endParaRPr lang="en-US" sz="4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w Cen MT Condensed Extra Bold" pitchFamily="34" charset="0"/>
              </a:rPr>
              <a:t>I REALLY WANT TO 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w Cen MT Condensed Extra Bold" pitchFamily="34" charset="0"/>
              </a:rPr>
              <a:t>I KINDA WANT TO 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w Cen MT Condensed Extra Bold" pitchFamily="34" charset="0"/>
              </a:rPr>
              <a:t>I DON’T WANT TO </a:t>
            </a:r>
          </a:p>
          <a:p>
            <a:pPr lvl="1"/>
            <a:r>
              <a:rPr lang="en-US" sz="3200" dirty="0" smtClean="0">
                <a:latin typeface="Tw Cen MT" pitchFamily="34" charset="0"/>
              </a:rPr>
              <a:t>I appear I want to </a:t>
            </a:r>
            <a:r>
              <a:rPr lang="en-US" sz="3200" baseline="30000" dirty="0" smtClean="0">
                <a:latin typeface="Tw Cen MT" pitchFamily="34" charset="0"/>
              </a:rPr>
              <a:t>(2 Tim 3:5-7)</a:t>
            </a:r>
          </a:p>
          <a:p>
            <a:pPr lvl="2"/>
            <a:r>
              <a:rPr lang="en-US" sz="3200" dirty="0" smtClean="0">
                <a:latin typeface="Tw Cen MT" pitchFamily="34" charset="0"/>
              </a:rPr>
              <a:t>Love self, money, pleasure not God </a:t>
            </a:r>
            <a:r>
              <a:rPr lang="en-US" sz="3200" baseline="30000" dirty="0" smtClean="0">
                <a:latin typeface="Tw Cen MT" pitchFamily="34" charset="0"/>
              </a:rPr>
              <a:t>(2 Tim 3:1-5)</a:t>
            </a:r>
            <a:endParaRPr lang="en-US" sz="3200" dirty="0" smtClean="0">
              <a:latin typeface="Tw Cen MT" pitchFamily="34" charset="0"/>
            </a:endParaRP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002236226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>
              <a:latin typeface="Tw Cen MT Condensed Extra Bold" panose="020B0803020202020204" pitchFamily="34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sz="7800" b="0" dirty="0" smtClean="0">
                <a:latin typeface="Tw Cen MT Condensed Extra Bold" panose="020B0803020202020204" pitchFamily="34" charset="0"/>
              </a:rPr>
              <a:t>NEED ______</a:t>
            </a:r>
            <a:endParaRPr lang="en-US" sz="3200" b="0" dirty="0">
              <a:latin typeface="Tw Cen MT Condensed Extra Bold" panose="020B0803020202020204" pitchFamily="34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marL="1143000" indent="-1143000">
              <a:buNone/>
            </a:pPr>
            <a:r>
              <a:rPr lang="en-US" sz="6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w Cen MT Condensed Extra Bold" panose="020B0803020202020204" pitchFamily="34" charset="0"/>
              </a:rPr>
              <a:t>EXPOSED</a:t>
            </a:r>
            <a:endParaRPr lang="en-US" sz="6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w Cen MT Condensed Extra Bold" panose="020B0803020202020204" pitchFamily="34" charset="0"/>
            </a:endParaRPr>
          </a:p>
          <a:p>
            <a:pPr marL="1143000" indent="-1143000">
              <a:buNone/>
            </a:pPr>
            <a:r>
              <a:rPr lang="en-US" sz="6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w Cen MT Condensed Extra Bold" panose="020B0803020202020204" pitchFamily="34" charset="0"/>
              </a:rPr>
              <a:t>ENCOURAGED</a:t>
            </a:r>
          </a:p>
          <a:p>
            <a:pPr marL="1143000" indent="-1143000">
              <a:buNone/>
            </a:pPr>
            <a:r>
              <a:rPr lang="en-US" sz="6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w Cen MT Condensed Extra Bold" panose="020B0803020202020204" pitchFamily="34" charset="0"/>
              </a:rPr>
              <a:t>EQUIPPED</a:t>
            </a:r>
            <a:endParaRPr lang="en-US" sz="6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w Cen MT Condensed Extra Bold" panose="020B0803020202020204" pitchFamily="34" charset="0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sz="3200" b="0" dirty="0" smtClean="0">
                <a:latin typeface="Tw Cen MT Condensed Extra Bold" panose="020B0803020202020204" pitchFamily="34" charset="0"/>
              </a:rPr>
              <a:t>___________ </a:t>
            </a:r>
            <a:r>
              <a:rPr lang="en-US" sz="7100" b="0" dirty="0" smtClean="0">
                <a:latin typeface="Tw Cen MT Condensed Extra Bold" panose="020B0803020202020204" pitchFamily="34" charset="0"/>
              </a:rPr>
              <a:t>WANT</a:t>
            </a:r>
            <a:endParaRPr lang="en-US" sz="3200" b="0" dirty="0">
              <a:latin typeface="Tw Cen MT Condensed Extra Bold" panose="020B0803020202020204" pitchFamily="34" charset="0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>
            <a:noAutofit/>
          </a:bodyPr>
          <a:lstStyle/>
          <a:p>
            <a:pPr>
              <a:buNone/>
            </a:pPr>
            <a:r>
              <a:rPr lang="en-US" sz="6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w Cen MT Condensed Extra Bold" panose="020B0803020202020204" pitchFamily="34" charset="0"/>
              </a:rPr>
              <a:t>REALLY</a:t>
            </a:r>
            <a:endParaRPr lang="en-US" sz="6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w Cen MT Condensed Extra Bold" panose="020B0803020202020204" pitchFamily="34" charset="0"/>
            </a:endParaRPr>
          </a:p>
          <a:p>
            <a:pPr>
              <a:buNone/>
            </a:pPr>
            <a:r>
              <a:rPr lang="en-US" sz="6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w Cen MT Condensed Extra Bold" panose="020B0803020202020204" pitchFamily="34" charset="0"/>
              </a:rPr>
              <a:t>KINDA</a:t>
            </a:r>
          </a:p>
          <a:p>
            <a:pPr>
              <a:buNone/>
            </a:pPr>
            <a:r>
              <a:rPr lang="en-US" sz="6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w Cen MT Condensed Extra Bold" panose="020B0803020202020204" pitchFamily="34" charset="0"/>
              </a:rPr>
              <a:t>DO NOT</a:t>
            </a:r>
            <a:endParaRPr lang="en-US" sz="6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w Cen MT Condensed Extra Bold" panose="020B08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612209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  <p:bldP spid="5" grpId="0" build="p"/>
      <p:bldP spid="6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063645306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2"/>
            <a:ext cx="9144000" cy="4135437"/>
          </a:xfrm>
          <a:solidFill>
            <a:schemeClr val="tx1"/>
          </a:solidFill>
          <a:ln w="190500">
            <a:solidFill>
              <a:schemeClr val="accent3"/>
            </a:solidFill>
          </a:ln>
          <a:effectLst>
            <a:reflection blurRad="6350" stA="50000" endA="300" endPos="90000" dir="5400000" sy="-100000" algn="bl" rotWithShape="0"/>
          </a:effectLst>
        </p:spPr>
        <p:txBody>
          <a:bodyPr anchor="ctr">
            <a:noAutofit/>
          </a:bodyPr>
          <a:lstStyle/>
          <a:p>
            <a:r>
              <a:rPr lang="en-US" sz="115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w Cen MT Condensed Extra Bold" panose="020B0803020202020204" pitchFamily="34" charset="0"/>
              </a:rPr>
              <a:t>GAZE</a:t>
            </a:r>
            <a:r>
              <a:rPr lang="en-US" dirty="0" smtClean="0">
                <a:solidFill>
                  <a:schemeClr val="bg1"/>
                </a:solidFill>
              </a:rPr>
              <a:t/>
            </a:r>
            <a:br>
              <a:rPr lang="en-US" dirty="0" smtClean="0">
                <a:solidFill>
                  <a:schemeClr val="bg1"/>
                </a:solidFill>
              </a:rPr>
            </a:br>
            <a:r>
              <a:rPr lang="en-US" sz="4400" dirty="0" smtClean="0">
                <a:solidFill>
                  <a:schemeClr val="bg1"/>
                </a:solidFill>
                <a:latin typeface="Tw Cen MT" panose="020B0602020104020603" pitchFamily="34" charset="0"/>
              </a:rPr>
              <a:t>INTO THE MIRROR</a:t>
            </a:r>
            <a:endParaRPr lang="en-US" sz="115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w Cen MT Condensed Extra Bold" panose="020B08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57918022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 descr="Screen Clippin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4503" t="1802" r="3801" b="2839"/>
          <a:stretch/>
        </p:blipFill>
        <p:spPr>
          <a:xfrm>
            <a:off x="1856505" y="271606"/>
            <a:ext cx="8482445" cy="5933209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856505" y="3429000"/>
            <a:ext cx="8482445" cy="2775815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978245295"/>
      </p:ext>
    </p:extLst>
  </p:cSld>
  <p:clrMapOvr>
    <a:masterClrMapping/>
  </p:clrMapOvr>
  <p:transition spd="slow"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 smtClean="0">
                <a:latin typeface="Tw Cen MT Condensed Extra Bold" panose="020B0803020202020204" pitchFamily="34" charset="0"/>
              </a:rPr>
              <a:t>NEED TO STARE</a:t>
            </a:r>
            <a:endParaRPr lang="en-US" sz="4800" dirty="0">
              <a:latin typeface="Tw Cen MT Condensed Extra Bold" panose="020B0803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402094" y="-88991"/>
            <a:ext cx="7699850" cy="6858000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90048" y="3153162"/>
            <a:ext cx="4191179" cy="3252355"/>
          </a:xfrm>
          <a:prstGeom prst="rect">
            <a:avLst/>
          </a:prstGeom>
          <a:effectLst>
            <a:softEdge rad="63500"/>
          </a:effectLst>
        </p:spPr>
      </p:pic>
      <p:sp>
        <p:nvSpPr>
          <p:cNvPr id="8" name="Content Placeholder 2"/>
          <p:cNvSpPr txBox="1">
            <a:spLocks/>
          </p:cNvSpPr>
          <p:nvPr/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>
              <a:buFont typeface="+mj-lt"/>
              <a:buAutoNum type="arabicPeriod"/>
            </a:pPr>
            <a:r>
              <a:rPr lang="en-US" sz="3200" dirty="0" smtClean="0">
                <a:latin typeface="Tw Cen MT Condensed Extra Bold" panose="020B0803020202020204" pitchFamily="34" charset="0"/>
              </a:rPr>
              <a:t>IT EXPOSES ME </a:t>
            </a:r>
            <a:r>
              <a:rPr lang="en-US" sz="3200" baseline="30000" dirty="0" smtClean="0">
                <a:latin typeface="Tw Cen MT" panose="020B0602020104020603" pitchFamily="34" charset="0"/>
              </a:rPr>
              <a:t>(</a:t>
            </a:r>
            <a:r>
              <a:rPr lang="en-US" sz="3200" baseline="30000" dirty="0" err="1" smtClean="0">
                <a:latin typeface="Tw Cen MT" panose="020B0602020104020603" pitchFamily="34" charset="0"/>
              </a:rPr>
              <a:t>Heb</a:t>
            </a:r>
            <a:r>
              <a:rPr lang="en-US" sz="3200" baseline="30000" dirty="0" smtClean="0">
                <a:latin typeface="Tw Cen MT" panose="020B0602020104020603" pitchFamily="34" charset="0"/>
              </a:rPr>
              <a:t> 4:12-13)</a:t>
            </a:r>
          </a:p>
          <a:p>
            <a:pPr lvl="1"/>
            <a:r>
              <a:rPr lang="en-US" sz="2800" dirty="0">
                <a:latin typeface="Tw Cen MT" panose="020B0602020104020603" pitchFamily="34" charset="0"/>
              </a:rPr>
              <a:t>W</a:t>
            </a:r>
            <a:r>
              <a:rPr lang="en-US" sz="2800" dirty="0" smtClean="0">
                <a:latin typeface="Tw Cen MT" panose="020B0602020104020603" pitchFamily="34" charset="0"/>
              </a:rPr>
              <a:t>ho I really am </a:t>
            </a:r>
            <a:r>
              <a:rPr lang="en-US" sz="2800" baseline="30000" dirty="0" smtClean="0">
                <a:latin typeface="Tw Cen MT" panose="020B0602020104020603" pitchFamily="34" charset="0"/>
              </a:rPr>
              <a:t>(James 1:23; Rev</a:t>
            </a:r>
            <a:r>
              <a:rPr lang="en-US" sz="2800" dirty="0" smtClean="0">
                <a:latin typeface="Tw Cen MT" panose="020B0602020104020603" pitchFamily="34" charset="0"/>
              </a:rPr>
              <a:t> </a:t>
            </a:r>
            <a:r>
              <a:rPr lang="en-US" sz="2800" baseline="30000" dirty="0" smtClean="0">
                <a:latin typeface="Tw Cen MT" panose="020B0602020104020603" pitchFamily="34" charset="0"/>
              </a:rPr>
              <a:t>3:17)</a:t>
            </a:r>
          </a:p>
          <a:p>
            <a:pPr lvl="1"/>
            <a:r>
              <a:rPr lang="en-US" sz="2800" dirty="0" smtClean="0">
                <a:latin typeface="Tw Cen MT" panose="020B0602020104020603" pitchFamily="34" charset="0"/>
              </a:rPr>
              <a:t>To the dangers of life </a:t>
            </a:r>
            <a:r>
              <a:rPr lang="en-US" sz="2800" baseline="30000" dirty="0" smtClean="0">
                <a:latin typeface="Tw Cen MT" panose="020B0602020104020603" pitchFamily="34" charset="0"/>
              </a:rPr>
              <a:t>(</a:t>
            </a:r>
            <a:r>
              <a:rPr lang="en-US" sz="2800" baseline="30000" dirty="0" err="1" smtClean="0">
                <a:latin typeface="Tw Cen MT" panose="020B0602020104020603" pitchFamily="34" charset="0"/>
              </a:rPr>
              <a:t>Prov</a:t>
            </a:r>
            <a:r>
              <a:rPr lang="en-US" sz="2800" baseline="30000" dirty="0" smtClean="0">
                <a:latin typeface="Tw Cen MT" panose="020B0602020104020603" pitchFamily="34" charset="0"/>
              </a:rPr>
              <a:t> 1-9)</a:t>
            </a:r>
          </a:p>
        </p:txBody>
      </p:sp>
    </p:spTree>
    <p:extLst>
      <p:ext uri="{BB962C8B-B14F-4D97-AF65-F5344CB8AC3E}">
        <p14:creationId xmlns:p14="http://schemas.microsoft.com/office/powerpoint/2010/main" xmlns="" val="1446753507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 smtClean="0">
                <a:latin typeface="Tw Cen MT Condensed Extra Bold" panose="020B0803020202020204" pitchFamily="34" charset="0"/>
              </a:rPr>
              <a:t>NEED TO STARE</a:t>
            </a:r>
            <a:endParaRPr lang="en-US" sz="4800" dirty="0">
              <a:latin typeface="Tw Cen MT Condensed Extra Bold" panose="020B0803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502235" y="171450"/>
            <a:ext cx="4466367" cy="6515100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749371" y="3886200"/>
            <a:ext cx="4545561" cy="2800350"/>
          </a:xfrm>
          <a:prstGeom prst="rect">
            <a:avLst/>
          </a:prstGeom>
          <a:effectLst>
            <a:softEdge rad="63500"/>
          </a:effectLst>
        </p:spPr>
      </p:pic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sz="3200" dirty="0">
                <a:latin typeface="Tw Cen MT Condensed Extra Bold" panose="020B0803020202020204" pitchFamily="34" charset="0"/>
              </a:rPr>
              <a:t>IT EXPOSES ME </a:t>
            </a:r>
            <a:r>
              <a:rPr lang="en-US" sz="3200" baseline="30000" dirty="0">
                <a:latin typeface="Tw Cen MT" panose="020B0602020104020603" pitchFamily="34" charset="0"/>
              </a:rPr>
              <a:t>(</a:t>
            </a:r>
            <a:r>
              <a:rPr lang="en-US" sz="3200" baseline="30000" dirty="0" err="1">
                <a:latin typeface="Tw Cen MT" panose="020B0602020104020603" pitchFamily="34" charset="0"/>
              </a:rPr>
              <a:t>Heb</a:t>
            </a:r>
            <a:r>
              <a:rPr lang="en-US" sz="3200" baseline="30000" dirty="0">
                <a:latin typeface="Tw Cen MT" panose="020B0602020104020603" pitchFamily="34" charset="0"/>
              </a:rPr>
              <a:t> 4:12-13)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200" dirty="0" smtClean="0">
                <a:latin typeface="Tw Cen MT Condensed Extra Bold" panose="020B0803020202020204" pitchFamily="34" charset="0"/>
              </a:rPr>
              <a:t>IT </a:t>
            </a:r>
            <a:r>
              <a:rPr lang="en-US" sz="3200" dirty="0">
                <a:latin typeface="Tw Cen MT Condensed Extra Bold" panose="020B0803020202020204" pitchFamily="34" charset="0"/>
              </a:rPr>
              <a:t>ENCOURAGES ME </a:t>
            </a:r>
            <a:r>
              <a:rPr lang="en-US" sz="3200" baseline="30000" dirty="0">
                <a:latin typeface="Tw Cen MT" panose="020B0602020104020603" pitchFamily="34" charset="0"/>
              </a:rPr>
              <a:t>(</a:t>
            </a:r>
            <a:r>
              <a:rPr lang="en-US" sz="3200" baseline="30000" dirty="0" err="1">
                <a:latin typeface="Tw Cen MT" panose="020B0602020104020603" pitchFamily="34" charset="0"/>
              </a:rPr>
              <a:t>Heb</a:t>
            </a:r>
            <a:r>
              <a:rPr lang="en-US" sz="3200" baseline="30000" dirty="0">
                <a:latin typeface="Tw Cen MT" panose="020B0602020104020603" pitchFamily="34" charset="0"/>
              </a:rPr>
              <a:t> 4:11-16)</a:t>
            </a:r>
            <a:endParaRPr lang="en-US" sz="3200" b="1" baseline="30000" dirty="0">
              <a:latin typeface="Tw Cen MT" panose="020B0602020104020603" pitchFamily="34" charset="0"/>
            </a:endParaRPr>
          </a:p>
          <a:p>
            <a:pPr lvl="1"/>
            <a:r>
              <a:rPr lang="en-US" sz="2800" dirty="0">
                <a:latin typeface="Tw Cen MT" panose="020B0602020104020603" pitchFamily="34" charset="0"/>
              </a:rPr>
              <a:t>To continue </a:t>
            </a:r>
            <a:r>
              <a:rPr lang="en-US" sz="2800" baseline="30000" dirty="0">
                <a:latin typeface="Tw Cen MT" panose="020B0602020104020603" pitchFamily="34" charset="0"/>
              </a:rPr>
              <a:t>(</a:t>
            </a:r>
            <a:r>
              <a:rPr lang="en-US" sz="2800" baseline="30000" dirty="0" err="1">
                <a:latin typeface="Tw Cen MT" panose="020B0602020104020603" pitchFamily="34" charset="0"/>
              </a:rPr>
              <a:t>Heb</a:t>
            </a:r>
            <a:r>
              <a:rPr lang="en-US" sz="2800" baseline="30000" dirty="0">
                <a:latin typeface="Tw Cen MT" panose="020B0602020104020603" pitchFamily="34" charset="0"/>
              </a:rPr>
              <a:t> 4:11)</a:t>
            </a:r>
          </a:p>
          <a:p>
            <a:pPr lvl="1"/>
            <a:r>
              <a:rPr lang="en-US" sz="2800" dirty="0">
                <a:latin typeface="Tw Cen MT" panose="020B0602020104020603" pitchFamily="34" charset="0"/>
              </a:rPr>
              <a:t>To draw near in times of need </a:t>
            </a:r>
            <a:r>
              <a:rPr lang="en-US" sz="2800" baseline="30000" dirty="0">
                <a:latin typeface="Tw Cen MT" panose="020B0602020104020603" pitchFamily="34" charset="0"/>
              </a:rPr>
              <a:t>(</a:t>
            </a:r>
            <a:r>
              <a:rPr lang="en-US" sz="2800" baseline="30000" dirty="0" err="1">
                <a:latin typeface="Tw Cen MT" panose="020B0602020104020603" pitchFamily="34" charset="0"/>
              </a:rPr>
              <a:t>Heb</a:t>
            </a:r>
            <a:r>
              <a:rPr lang="en-US" sz="2800" baseline="30000" dirty="0">
                <a:latin typeface="Tw Cen MT" panose="020B0602020104020603" pitchFamily="34" charset="0"/>
              </a:rPr>
              <a:t> 4:14-16)</a:t>
            </a:r>
          </a:p>
        </p:txBody>
      </p:sp>
    </p:spTree>
    <p:extLst>
      <p:ext uri="{BB962C8B-B14F-4D97-AF65-F5344CB8AC3E}">
        <p14:creationId xmlns:p14="http://schemas.microsoft.com/office/powerpoint/2010/main" xmlns="" val="1319316716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 smtClean="0">
                <a:latin typeface="Tw Cen MT Condensed Extra Bold" panose="020B0803020202020204" pitchFamily="34" charset="0"/>
              </a:rPr>
              <a:t>NEED TO STARE</a:t>
            </a:r>
            <a:endParaRPr lang="en-US" sz="4800" dirty="0">
              <a:latin typeface="Tw Cen MT Condensed Extra Bold" panose="020B0803020202020204" pitchFamily="34" charset="0"/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sz="3200" dirty="0">
                <a:latin typeface="Tw Cen MT Condensed Extra Bold" panose="020B0803020202020204" pitchFamily="34" charset="0"/>
              </a:rPr>
              <a:t>IT EXPOSES ME </a:t>
            </a:r>
            <a:r>
              <a:rPr lang="en-US" sz="3200" baseline="30000" dirty="0">
                <a:latin typeface="Tw Cen MT" panose="020B0602020104020603" pitchFamily="34" charset="0"/>
              </a:rPr>
              <a:t>(</a:t>
            </a:r>
            <a:r>
              <a:rPr lang="en-US" sz="3200" baseline="30000" dirty="0" err="1">
                <a:latin typeface="Tw Cen MT" panose="020B0602020104020603" pitchFamily="34" charset="0"/>
              </a:rPr>
              <a:t>Heb</a:t>
            </a:r>
            <a:r>
              <a:rPr lang="en-US" sz="3200" baseline="30000" dirty="0">
                <a:latin typeface="Tw Cen MT" panose="020B0602020104020603" pitchFamily="34" charset="0"/>
              </a:rPr>
              <a:t> 4:12-13)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200" dirty="0" smtClean="0">
                <a:latin typeface="Tw Cen MT Condensed Extra Bold" panose="020B0803020202020204" pitchFamily="34" charset="0"/>
              </a:rPr>
              <a:t>IT </a:t>
            </a:r>
            <a:r>
              <a:rPr lang="en-US" sz="3200" dirty="0">
                <a:latin typeface="Tw Cen MT Condensed Extra Bold" panose="020B0803020202020204" pitchFamily="34" charset="0"/>
              </a:rPr>
              <a:t>ENCOURAGES ME </a:t>
            </a:r>
            <a:r>
              <a:rPr lang="en-US" sz="3200" baseline="30000" dirty="0">
                <a:latin typeface="Tw Cen MT" panose="020B0602020104020603" pitchFamily="34" charset="0"/>
              </a:rPr>
              <a:t>(</a:t>
            </a:r>
            <a:r>
              <a:rPr lang="en-US" sz="3200" baseline="30000" dirty="0" err="1">
                <a:latin typeface="Tw Cen MT" panose="020B0602020104020603" pitchFamily="34" charset="0"/>
              </a:rPr>
              <a:t>Heb</a:t>
            </a:r>
            <a:r>
              <a:rPr lang="en-US" sz="3200" baseline="30000" dirty="0">
                <a:latin typeface="Tw Cen MT" panose="020B0602020104020603" pitchFamily="34" charset="0"/>
              </a:rPr>
              <a:t> 4:11-16</a:t>
            </a:r>
            <a:r>
              <a:rPr lang="en-US" sz="3200" baseline="30000" dirty="0" smtClean="0">
                <a:latin typeface="Tw Cen MT" panose="020B0602020104020603" pitchFamily="34" charset="0"/>
              </a:rPr>
              <a:t>)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200" dirty="0">
                <a:latin typeface="Tw Cen MT Condensed Extra Bold" panose="020B0803020202020204" pitchFamily="34" charset="0"/>
              </a:rPr>
              <a:t>IT EQUIPS ME</a:t>
            </a:r>
            <a:r>
              <a:rPr lang="en-US" sz="3200" dirty="0">
                <a:latin typeface="Tw Cen MT" panose="020B0602020104020603" pitchFamily="34" charset="0"/>
              </a:rPr>
              <a:t> </a:t>
            </a:r>
            <a:r>
              <a:rPr lang="en-US" sz="3200" baseline="30000" dirty="0">
                <a:latin typeface="Tw Cen MT" panose="020B0602020104020603" pitchFamily="34" charset="0"/>
              </a:rPr>
              <a:t>(2 Tim 3:16-17)</a:t>
            </a:r>
          </a:p>
          <a:p>
            <a:pPr lvl="1"/>
            <a:r>
              <a:rPr lang="en-US" sz="2800" dirty="0">
                <a:latin typeface="Tw Cen MT" panose="020B0602020104020603" pitchFamily="34" charset="0"/>
              </a:rPr>
              <a:t>For every good </a:t>
            </a:r>
            <a:r>
              <a:rPr lang="en-US" sz="2800" dirty="0" smtClean="0">
                <a:latin typeface="Tw Cen MT" panose="020B0602020104020603" pitchFamily="34" charset="0"/>
              </a:rPr>
              <a:t>work</a:t>
            </a:r>
            <a:endParaRPr lang="en-US" sz="2800" dirty="0">
              <a:latin typeface="Tw Cen MT" panose="020B0602020104020603" pitchFamily="34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 cstate="print"/>
          <a:srcRect l="34309" t="-2147" r="9178" b="2147"/>
          <a:stretch/>
        </p:blipFill>
        <p:spPr>
          <a:xfrm>
            <a:off x="6587836" y="-181834"/>
            <a:ext cx="5374322" cy="69818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687941916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w Cen MT Condensed Extra Bold" pitchFamily="34" charset="0"/>
              </a:rPr>
              <a:t>3 DIFFERENT DESIRES TO STARE</a:t>
            </a:r>
            <a:endParaRPr lang="en-US" sz="4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w Cen MT Condensed Extra Bold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w Cen MT Condensed Extra Bold" pitchFamily="34" charset="0"/>
              </a:rPr>
              <a:t>I REALLY WANT TO </a:t>
            </a:r>
          </a:p>
          <a:p>
            <a:pPr lvl="1"/>
            <a:r>
              <a:rPr lang="en-US" sz="3600" dirty="0" smtClean="0">
                <a:latin typeface="Tw Cen MT" pitchFamily="34" charset="0"/>
              </a:rPr>
              <a:t>Look and be my best </a:t>
            </a:r>
            <a:r>
              <a:rPr lang="en-US" sz="3600" baseline="30000" dirty="0" smtClean="0">
                <a:latin typeface="Tw Cen MT" pitchFamily="34" charset="0"/>
              </a:rPr>
              <a:t>(Rev 19:7-8)</a:t>
            </a:r>
          </a:p>
          <a:p>
            <a:pPr lvl="2"/>
            <a:r>
              <a:rPr lang="en-US" sz="3600" dirty="0" smtClean="0">
                <a:latin typeface="Tw Cen MT" pitchFamily="34" charset="0"/>
              </a:rPr>
              <a:t>Willing to put in the work </a:t>
            </a:r>
            <a:r>
              <a:rPr lang="en-US" sz="3600" baseline="30000" dirty="0" smtClean="0">
                <a:latin typeface="Tw Cen MT" pitchFamily="34" charset="0"/>
              </a:rPr>
              <a:t>(1 Tim 4:6-10; 2 Peter 1:5-11)</a:t>
            </a:r>
          </a:p>
          <a:p>
            <a:pPr lvl="3"/>
            <a:r>
              <a:rPr lang="en-US" sz="3600" dirty="0">
                <a:latin typeface="Tw Cen MT" pitchFamily="34" charset="0"/>
              </a:rPr>
              <a:t>I see the </a:t>
            </a:r>
            <a:r>
              <a:rPr lang="en-US" sz="3600" dirty="0" smtClean="0">
                <a:latin typeface="Tw Cen MT" pitchFamily="34" charset="0"/>
              </a:rPr>
              <a:t>results </a:t>
            </a:r>
            <a:r>
              <a:rPr lang="en-US" sz="3600" baseline="30000" dirty="0">
                <a:latin typeface="Tw Cen MT" pitchFamily="34" charset="0"/>
              </a:rPr>
              <a:t>(</a:t>
            </a:r>
            <a:r>
              <a:rPr lang="en-US" sz="3600" baseline="30000" dirty="0" err="1">
                <a:latin typeface="Tw Cen MT" pitchFamily="34" charset="0"/>
              </a:rPr>
              <a:t>Psa</a:t>
            </a:r>
            <a:r>
              <a:rPr lang="en-US" sz="3600" baseline="30000" dirty="0">
                <a:latin typeface="Tw Cen MT" pitchFamily="34" charset="0"/>
              </a:rPr>
              <a:t> </a:t>
            </a:r>
            <a:r>
              <a:rPr lang="en-US" sz="3600" baseline="30000" dirty="0" smtClean="0">
                <a:latin typeface="Tw Cen MT" pitchFamily="34" charset="0"/>
              </a:rPr>
              <a:t>119:97-104)</a:t>
            </a:r>
          </a:p>
        </p:txBody>
      </p:sp>
    </p:spTree>
    <p:extLst>
      <p:ext uri="{BB962C8B-B14F-4D97-AF65-F5344CB8AC3E}">
        <p14:creationId xmlns:p14="http://schemas.microsoft.com/office/powerpoint/2010/main" xmlns="" val="442272420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w Cen MT Condensed Extra Bold" pitchFamily="34" charset="0"/>
              </a:rPr>
              <a:t>3 DIFFERENT DESIRES TO STARE</a:t>
            </a:r>
            <a:endParaRPr lang="en-US" sz="4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w Cen MT Condensed Extra Bold" pitchFamily="34" charset="0"/>
              </a:rPr>
              <a:t>I REALLY WANT TO 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w Cen MT Condensed Extra Bold" pitchFamily="34" charset="0"/>
              </a:rPr>
              <a:t>I KINDA WANT TO </a:t>
            </a:r>
          </a:p>
          <a:p>
            <a:pPr lvl="1"/>
            <a:r>
              <a:rPr lang="en-US" sz="3200" dirty="0" smtClean="0">
                <a:latin typeface="Tw Cen MT" pitchFamily="34" charset="0"/>
              </a:rPr>
              <a:t>Willing to hear it often </a:t>
            </a:r>
            <a:r>
              <a:rPr lang="en-US" sz="3200" baseline="30000" dirty="0" smtClean="0">
                <a:latin typeface="Tw Cen MT" pitchFamily="34" charset="0"/>
              </a:rPr>
              <a:t>(Acts 24:22-26)</a:t>
            </a:r>
          </a:p>
          <a:p>
            <a:pPr lvl="2"/>
            <a:r>
              <a:rPr lang="en-US" sz="3200" dirty="0" smtClean="0">
                <a:latin typeface="Tw Cen MT" pitchFamily="34" charset="0"/>
              </a:rPr>
              <a:t>As long as it is benefits/convenient… </a:t>
            </a:r>
            <a:r>
              <a:rPr lang="en-US" sz="3200" baseline="30000" dirty="0" smtClean="0">
                <a:latin typeface="Tw Cen MT" pitchFamily="34" charset="0"/>
              </a:rPr>
              <a:t>(Matt 13:20-22)</a:t>
            </a:r>
          </a:p>
          <a:p>
            <a:pPr lvl="2"/>
            <a:r>
              <a:rPr lang="en-US" sz="3200" dirty="0" smtClean="0">
                <a:latin typeface="Tw Cen MT" pitchFamily="34" charset="0"/>
              </a:rPr>
              <a:t>As long as I understand it… </a:t>
            </a:r>
            <a:r>
              <a:rPr lang="en-US" sz="3200" baseline="30000" dirty="0" smtClean="0">
                <a:latin typeface="Tw Cen MT" pitchFamily="34" charset="0"/>
              </a:rPr>
              <a:t>(John 6:60-66)</a:t>
            </a:r>
            <a:endParaRPr lang="en-US" sz="3200" dirty="0" smtClean="0">
              <a:latin typeface="Tw Cen MT" pitchFamily="34" charset="0"/>
            </a:endParaRP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649551710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theme/theme1.xml><?xml version="1.0" encoding="utf-8"?>
<a:theme xmlns:a="http://schemas.openxmlformats.org/drawingml/2006/main" name="Man in Mirror">
  <a:themeElements>
    <a:clrScheme name="Paper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Custom 4">
      <a:majorFont>
        <a:latin typeface="Tw Cen MT Condensed Extra Bold"/>
        <a:ea typeface=""/>
        <a:cs typeface=""/>
      </a:majorFont>
      <a:minorFont>
        <a:latin typeface="Tw Cen MT"/>
        <a:ea typeface=""/>
        <a:cs typeface=""/>
      </a:minorFont>
    </a:fontScheme>
    <a:fmtScheme name="Extreme Shadow">
      <a: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48000">
              <a:schemeClr val="phClr">
                <a:tint val="54000"/>
                <a:satMod val="140000"/>
              </a:schemeClr>
            </a:gs>
            <a:gs pos="100000">
              <a:schemeClr val="phClr">
                <a:tint val="24000"/>
                <a:satMod val="260000"/>
              </a:schemeClr>
            </a:gs>
          </a:gsLst>
          <a:lin ang="1620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48000"/>
                <a:satMod val="180000"/>
                <a:lumMod val="94000"/>
              </a:schemeClr>
            </a:gs>
            <a:gs pos="100000">
              <a:schemeClr val="phClr">
                <a:shade val="48000"/>
                <a:satMod val="180000"/>
                <a:lumMod val="94000"/>
              </a:schemeClr>
            </a:gs>
          </a:gsLst>
          <a:lin ang="4140000" scaled="1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12700" dir="5400000" sx="102000" sy="102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9800000"/>
            </a:lightRig>
          </a:scene3d>
          <a:sp3d prstMaterial="plastic">
            <a:bevelT w="25400" h="19050"/>
          </a:sp3d>
        </a:effectStyle>
        <a:effectStyle>
          <a:effectLst>
            <a:outerShdw blurRad="114300" dist="114300" dir="5400000" rotWithShape="0">
              <a:srgbClr val="000000">
                <a:alpha val="7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plastic">
            <a:bevelT w="38100" h="3175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Man in Mirror" id="{46D5DE3D-6C4E-4E97-B6B8-F8E6294DEAFD}" vid="{462745CD-0E4E-46AA-B881-2A75026E58D0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Man in Mirror</Template>
  <TotalTime>3365</TotalTime>
  <Words>467</Words>
  <Application>Microsoft Office PowerPoint</Application>
  <PresentationFormat>Custom</PresentationFormat>
  <Paragraphs>61</Paragraphs>
  <Slides>11</Slides>
  <Notes>7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11</vt:i4>
      </vt:variant>
    </vt:vector>
  </HeadingPairs>
  <TitlesOfParts>
    <vt:vector size="13" baseType="lpstr">
      <vt:lpstr>Man in Mirror</vt:lpstr>
      <vt:lpstr>Custom Design</vt:lpstr>
      <vt:lpstr>MAN IN THE MIRROR</vt:lpstr>
      <vt:lpstr>Slide 2</vt:lpstr>
      <vt:lpstr>GAZE INTO THE MIRROR</vt:lpstr>
      <vt:lpstr>Slide 4</vt:lpstr>
      <vt:lpstr>NEED TO STARE</vt:lpstr>
      <vt:lpstr>NEED TO STARE</vt:lpstr>
      <vt:lpstr>NEED TO STARE</vt:lpstr>
      <vt:lpstr>3 DIFFERENT DESIRES TO STARE</vt:lpstr>
      <vt:lpstr>3 DIFFERENT DESIRES TO STARE</vt:lpstr>
      <vt:lpstr>3 DIFFERENT DESIRES TO STARE</vt:lpstr>
      <vt:lpstr>Slide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Man in the Mirror</dc:title>
  <dc:creator>Wes Gossett</dc:creator>
  <cp:lastModifiedBy>pepperrd</cp:lastModifiedBy>
  <cp:revision>44</cp:revision>
  <dcterms:created xsi:type="dcterms:W3CDTF">2015-08-28T12:53:44Z</dcterms:created>
  <dcterms:modified xsi:type="dcterms:W3CDTF">2015-09-11T17:49:04Z</dcterms:modified>
</cp:coreProperties>
</file>