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Lst>
  <p:sldSz cx="10080625" cy="7559675"/>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5"/>
  </p:normalViewPr>
  <p:slideViewPr>
    <p:cSldViewPr snapToGrid="0" snapToObjects="1">
      <p:cViewPr varScale="1">
        <p:scale>
          <a:sx n="98" d="100"/>
          <a:sy n="98" d="100"/>
        </p:scale>
        <p:origin x="175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a:p>
        </p:txBody>
      </p:sp>
      <p:sp>
        <p:nvSpPr>
          <p:cNvPr id="24" name="PlaceHolder 2"/>
          <p:cNvSpPr>
            <a:spLocks noGrp="1"/>
          </p:cNvSpPr>
          <p:nvPr>
            <p:ph type="body"/>
          </p:nvPr>
        </p:nvSpPr>
        <p:spPr>
          <a:xfrm>
            <a:off x="504000" y="1769040"/>
            <a:ext cx="9071280" cy="2090880"/>
          </a:xfrm>
          <a:prstGeom prst="rect">
            <a:avLst/>
          </a:prstGeom>
        </p:spPr>
        <p:txBody>
          <a:bodyPr lIns="0" tIns="0" rIns="0" bIns="0"/>
          <a:lstStyle/>
          <a:p>
            <a:endParaRPr/>
          </a:p>
        </p:txBody>
      </p:sp>
      <p:sp>
        <p:nvSpPr>
          <p:cNvPr id="25" name="PlaceHolder 3"/>
          <p:cNvSpPr>
            <a:spLocks noGrp="1"/>
          </p:cNvSpPr>
          <p:nvPr>
            <p:ph type="body"/>
          </p:nvPr>
        </p:nvSpPr>
        <p:spPr>
          <a:xfrm>
            <a:off x="504000" y="4059000"/>
            <a:ext cx="9071280" cy="209088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a:p>
        </p:txBody>
      </p:sp>
      <p:sp>
        <p:nvSpPr>
          <p:cNvPr id="27" name="PlaceHolder 2"/>
          <p:cNvSpPr>
            <a:spLocks noGrp="1"/>
          </p:cNvSpPr>
          <p:nvPr>
            <p:ph type="body"/>
          </p:nvPr>
        </p:nvSpPr>
        <p:spPr>
          <a:xfrm>
            <a:off x="504000" y="1769040"/>
            <a:ext cx="4426560" cy="2090880"/>
          </a:xfrm>
          <a:prstGeom prst="rect">
            <a:avLst/>
          </a:prstGeom>
        </p:spPr>
        <p:txBody>
          <a:bodyPr lIns="0" tIns="0" rIns="0" bIns="0"/>
          <a:lstStyle/>
          <a:p>
            <a:endParaRPr/>
          </a:p>
        </p:txBody>
      </p:sp>
      <p:sp>
        <p:nvSpPr>
          <p:cNvPr id="28" name="PlaceHolder 3"/>
          <p:cNvSpPr>
            <a:spLocks noGrp="1"/>
          </p:cNvSpPr>
          <p:nvPr>
            <p:ph type="body"/>
          </p:nvPr>
        </p:nvSpPr>
        <p:spPr>
          <a:xfrm>
            <a:off x="5152320" y="1769040"/>
            <a:ext cx="4426560" cy="2090880"/>
          </a:xfrm>
          <a:prstGeom prst="rect">
            <a:avLst/>
          </a:prstGeom>
        </p:spPr>
        <p:txBody>
          <a:bodyPr lIns="0" tIns="0" rIns="0" bIns="0"/>
          <a:lstStyle/>
          <a:p>
            <a:endParaRPr/>
          </a:p>
        </p:txBody>
      </p:sp>
      <p:sp>
        <p:nvSpPr>
          <p:cNvPr id="29" name="PlaceHolder 4"/>
          <p:cNvSpPr>
            <a:spLocks noGrp="1"/>
          </p:cNvSpPr>
          <p:nvPr>
            <p:ph type="body"/>
          </p:nvPr>
        </p:nvSpPr>
        <p:spPr>
          <a:xfrm>
            <a:off x="5152320" y="4059000"/>
            <a:ext cx="4426560" cy="2090880"/>
          </a:xfrm>
          <a:prstGeom prst="rect">
            <a:avLst/>
          </a:prstGeom>
        </p:spPr>
        <p:txBody>
          <a:bodyPr lIns="0" tIns="0" rIns="0" bIns="0"/>
          <a:lstStyle/>
          <a:p>
            <a:endParaRPr/>
          </a:p>
        </p:txBody>
      </p:sp>
      <p:sp>
        <p:nvSpPr>
          <p:cNvPr id="30" name="PlaceHolder 5"/>
          <p:cNvSpPr>
            <a:spLocks noGrp="1"/>
          </p:cNvSpPr>
          <p:nvPr>
            <p:ph type="body"/>
          </p:nvPr>
        </p:nvSpPr>
        <p:spPr>
          <a:xfrm>
            <a:off x="504000" y="4059000"/>
            <a:ext cx="4426560" cy="209088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a:p>
        </p:txBody>
      </p:sp>
      <p:sp>
        <p:nvSpPr>
          <p:cNvPr id="32" name="PlaceHolder 2"/>
          <p:cNvSpPr>
            <a:spLocks noGrp="1"/>
          </p:cNvSpPr>
          <p:nvPr>
            <p:ph type="body"/>
          </p:nvPr>
        </p:nvSpPr>
        <p:spPr>
          <a:xfrm>
            <a:off x="504000" y="1769040"/>
            <a:ext cx="9071280" cy="4384080"/>
          </a:xfrm>
          <a:prstGeom prst="rect">
            <a:avLst/>
          </a:prstGeom>
        </p:spPr>
        <p:txBody>
          <a:bodyPr lIns="0" tIns="0" rIns="0" bIns="0"/>
          <a:lstStyle/>
          <a:p>
            <a:endParaRPr/>
          </a:p>
        </p:txBody>
      </p:sp>
      <p:sp>
        <p:nvSpPr>
          <p:cNvPr id="33" name="PlaceHolder 3"/>
          <p:cNvSpPr>
            <a:spLocks noGrp="1"/>
          </p:cNvSpPr>
          <p:nvPr>
            <p:ph type="body"/>
          </p:nvPr>
        </p:nvSpPr>
        <p:spPr>
          <a:xfrm>
            <a:off x="504000" y="1769040"/>
            <a:ext cx="9071280" cy="4384080"/>
          </a:xfrm>
          <a:prstGeom prst="rect">
            <a:avLst/>
          </a:prstGeom>
        </p:spPr>
        <p:txBody>
          <a:bodyPr lIns="0" tIns="0" rIns="0" bIns="0"/>
          <a:lstStyle/>
          <a:p>
            <a:endParaRPr/>
          </a:p>
        </p:txBody>
      </p:sp>
      <p:pic>
        <p:nvPicPr>
          <p:cNvPr id="34" name="Picture 33"/>
          <p:cNvPicPr/>
          <p:nvPr/>
        </p:nvPicPr>
        <p:blipFill>
          <a:blip r:embed="rId2"/>
          <a:stretch/>
        </p:blipFill>
        <p:spPr>
          <a:xfrm>
            <a:off x="2291040" y="1769040"/>
            <a:ext cx="5496840" cy="4384080"/>
          </a:xfrm>
          <a:prstGeom prst="rect">
            <a:avLst/>
          </a:prstGeom>
          <a:ln>
            <a:noFill/>
          </a:ln>
        </p:spPr>
      </p:pic>
      <p:pic>
        <p:nvPicPr>
          <p:cNvPr id="35" name="Picture 34"/>
          <p:cNvPicPr/>
          <p:nvPr/>
        </p:nvPicPr>
        <p:blipFill>
          <a:blip r:embed="rId2"/>
          <a:stretch/>
        </p:blipFill>
        <p:spPr>
          <a:xfrm>
            <a:off x="2291040" y="1769040"/>
            <a:ext cx="5496840" cy="43840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a:p>
        </p:txBody>
      </p:sp>
      <p:sp>
        <p:nvSpPr>
          <p:cNvPr id="39" name="PlaceHolder 2"/>
          <p:cNvSpPr>
            <a:spLocks noGrp="1"/>
          </p:cNvSpPr>
          <p:nvPr>
            <p:ph type="subTitle"/>
          </p:nvPr>
        </p:nvSpPr>
        <p:spPr>
          <a:xfrm>
            <a:off x="504000" y="1769040"/>
            <a:ext cx="9071280" cy="438408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a:p>
        </p:txBody>
      </p:sp>
      <p:sp>
        <p:nvSpPr>
          <p:cNvPr id="41" name="PlaceHolder 2"/>
          <p:cNvSpPr>
            <a:spLocks noGrp="1"/>
          </p:cNvSpPr>
          <p:nvPr>
            <p:ph type="body"/>
          </p:nvPr>
        </p:nvSpPr>
        <p:spPr>
          <a:xfrm>
            <a:off x="504000" y="1769040"/>
            <a:ext cx="9071280" cy="438408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a:p>
        </p:txBody>
      </p:sp>
      <p:sp>
        <p:nvSpPr>
          <p:cNvPr id="43" name="PlaceHolder 2"/>
          <p:cNvSpPr>
            <a:spLocks noGrp="1"/>
          </p:cNvSpPr>
          <p:nvPr>
            <p:ph type="body"/>
          </p:nvPr>
        </p:nvSpPr>
        <p:spPr>
          <a:xfrm>
            <a:off x="504000" y="1769040"/>
            <a:ext cx="4426560" cy="4384080"/>
          </a:xfrm>
          <a:prstGeom prst="rect">
            <a:avLst/>
          </a:prstGeom>
        </p:spPr>
        <p:txBody>
          <a:bodyPr lIns="0" tIns="0" rIns="0" bIns="0"/>
          <a:lstStyle/>
          <a:p>
            <a:endParaRPr/>
          </a:p>
        </p:txBody>
      </p:sp>
      <p:sp>
        <p:nvSpPr>
          <p:cNvPr id="44" name="PlaceHolder 3"/>
          <p:cNvSpPr>
            <a:spLocks noGrp="1"/>
          </p:cNvSpPr>
          <p:nvPr>
            <p:ph type="body"/>
          </p:nvPr>
        </p:nvSpPr>
        <p:spPr>
          <a:xfrm>
            <a:off x="5152320" y="1769040"/>
            <a:ext cx="4426560" cy="438408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504000" y="301320"/>
            <a:ext cx="9071280" cy="585036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a:p>
        </p:txBody>
      </p:sp>
      <p:sp>
        <p:nvSpPr>
          <p:cNvPr id="48" name="PlaceHolder 2"/>
          <p:cNvSpPr>
            <a:spLocks noGrp="1"/>
          </p:cNvSpPr>
          <p:nvPr>
            <p:ph type="body"/>
          </p:nvPr>
        </p:nvSpPr>
        <p:spPr>
          <a:xfrm>
            <a:off x="504000" y="1769040"/>
            <a:ext cx="4426560" cy="2090880"/>
          </a:xfrm>
          <a:prstGeom prst="rect">
            <a:avLst/>
          </a:prstGeom>
        </p:spPr>
        <p:txBody>
          <a:bodyPr lIns="0" tIns="0" rIns="0" bIns="0"/>
          <a:lstStyle/>
          <a:p>
            <a:endParaRPr/>
          </a:p>
        </p:txBody>
      </p:sp>
      <p:sp>
        <p:nvSpPr>
          <p:cNvPr id="49" name="PlaceHolder 3"/>
          <p:cNvSpPr>
            <a:spLocks noGrp="1"/>
          </p:cNvSpPr>
          <p:nvPr>
            <p:ph type="body"/>
          </p:nvPr>
        </p:nvSpPr>
        <p:spPr>
          <a:xfrm>
            <a:off x="504000" y="4059000"/>
            <a:ext cx="4426560" cy="2090880"/>
          </a:xfrm>
          <a:prstGeom prst="rect">
            <a:avLst/>
          </a:prstGeom>
        </p:spPr>
        <p:txBody>
          <a:bodyPr lIns="0" tIns="0" rIns="0" bIns="0"/>
          <a:lstStyle/>
          <a:p>
            <a:endParaRPr/>
          </a:p>
        </p:txBody>
      </p:sp>
      <p:sp>
        <p:nvSpPr>
          <p:cNvPr id="50" name="PlaceHolder 4"/>
          <p:cNvSpPr>
            <a:spLocks noGrp="1"/>
          </p:cNvSpPr>
          <p:nvPr>
            <p:ph type="body"/>
          </p:nvPr>
        </p:nvSpPr>
        <p:spPr>
          <a:xfrm>
            <a:off x="5152320" y="1769040"/>
            <a:ext cx="4426560" cy="438408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a:p>
        </p:txBody>
      </p:sp>
      <p:sp>
        <p:nvSpPr>
          <p:cNvPr id="3" name="PlaceHolder 2"/>
          <p:cNvSpPr>
            <a:spLocks noGrp="1"/>
          </p:cNvSpPr>
          <p:nvPr>
            <p:ph type="subTitle"/>
          </p:nvPr>
        </p:nvSpPr>
        <p:spPr>
          <a:xfrm>
            <a:off x="504000" y="1769040"/>
            <a:ext cx="9071280" cy="438408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a:p>
        </p:txBody>
      </p:sp>
      <p:sp>
        <p:nvSpPr>
          <p:cNvPr id="52" name="PlaceHolder 2"/>
          <p:cNvSpPr>
            <a:spLocks noGrp="1"/>
          </p:cNvSpPr>
          <p:nvPr>
            <p:ph type="body"/>
          </p:nvPr>
        </p:nvSpPr>
        <p:spPr>
          <a:xfrm>
            <a:off x="504000" y="1769040"/>
            <a:ext cx="4426560" cy="4384080"/>
          </a:xfrm>
          <a:prstGeom prst="rect">
            <a:avLst/>
          </a:prstGeom>
        </p:spPr>
        <p:txBody>
          <a:bodyPr lIns="0" tIns="0" rIns="0" bIns="0"/>
          <a:lstStyle/>
          <a:p>
            <a:endParaRPr/>
          </a:p>
        </p:txBody>
      </p:sp>
      <p:sp>
        <p:nvSpPr>
          <p:cNvPr id="53" name="PlaceHolder 3"/>
          <p:cNvSpPr>
            <a:spLocks noGrp="1"/>
          </p:cNvSpPr>
          <p:nvPr>
            <p:ph type="body"/>
          </p:nvPr>
        </p:nvSpPr>
        <p:spPr>
          <a:xfrm>
            <a:off x="5152320" y="1769040"/>
            <a:ext cx="4426560" cy="2090880"/>
          </a:xfrm>
          <a:prstGeom prst="rect">
            <a:avLst/>
          </a:prstGeom>
        </p:spPr>
        <p:txBody>
          <a:bodyPr lIns="0" tIns="0" rIns="0" bIns="0"/>
          <a:lstStyle/>
          <a:p>
            <a:endParaRPr/>
          </a:p>
        </p:txBody>
      </p:sp>
      <p:sp>
        <p:nvSpPr>
          <p:cNvPr id="54" name="PlaceHolder 4"/>
          <p:cNvSpPr>
            <a:spLocks noGrp="1"/>
          </p:cNvSpPr>
          <p:nvPr>
            <p:ph type="body"/>
          </p:nvPr>
        </p:nvSpPr>
        <p:spPr>
          <a:xfrm>
            <a:off x="5152320" y="4059000"/>
            <a:ext cx="4426560" cy="209088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a:p>
        </p:txBody>
      </p:sp>
      <p:sp>
        <p:nvSpPr>
          <p:cNvPr id="56" name="PlaceHolder 2"/>
          <p:cNvSpPr>
            <a:spLocks noGrp="1"/>
          </p:cNvSpPr>
          <p:nvPr>
            <p:ph type="body"/>
          </p:nvPr>
        </p:nvSpPr>
        <p:spPr>
          <a:xfrm>
            <a:off x="504000" y="1769040"/>
            <a:ext cx="4426560" cy="2090880"/>
          </a:xfrm>
          <a:prstGeom prst="rect">
            <a:avLst/>
          </a:prstGeom>
        </p:spPr>
        <p:txBody>
          <a:bodyPr lIns="0" tIns="0" rIns="0" bIns="0"/>
          <a:lstStyle/>
          <a:p>
            <a:endParaRPr/>
          </a:p>
        </p:txBody>
      </p:sp>
      <p:sp>
        <p:nvSpPr>
          <p:cNvPr id="57" name="PlaceHolder 3"/>
          <p:cNvSpPr>
            <a:spLocks noGrp="1"/>
          </p:cNvSpPr>
          <p:nvPr>
            <p:ph type="body"/>
          </p:nvPr>
        </p:nvSpPr>
        <p:spPr>
          <a:xfrm>
            <a:off x="5152320" y="1769040"/>
            <a:ext cx="4426560" cy="2090880"/>
          </a:xfrm>
          <a:prstGeom prst="rect">
            <a:avLst/>
          </a:prstGeom>
        </p:spPr>
        <p:txBody>
          <a:bodyPr lIns="0" tIns="0" rIns="0" bIns="0"/>
          <a:lstStyle/>
          <a:p>
            <a:endParaRPr/>
          </a:p>
        </p:txBody>
      </p:sp>
      <p:sp>
        <p:nvSpPr>
          <p:cNvPr id="58" name="PlaceHolder 4"/>
          <p:cNvSpPr>
            <a:spLocks noGrp="1"/>
          </p:cNvSpPr>
          <p:nvPr>
            <p:ph type="body"/>
          </p:nvPr>
        </p:nvSpPr>
        <p:spPr>
          <a:xfrm>
            <a:off x="504000" y="4059000"/>
            <a:ext cx="9071280" cy="209088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a:p>
        </p:txBody>
      </p:sp>
      <p:sp>
        <p:nvSpPr>
          <p:cNvPr id="60" name="PlaceHolder 2"/>
          <p:cNvSpPr>
            <a:spLocks noGrp="1"/>
          </p:cNvSpPr>
          <p:nvPr>
            <p:ph type="body"/>
          </p:nvPr>
        </p:nvSpPr>
        <p:spPr>
          <a:xfrm>
            <a:off x="504000" y="1769040"/>
            <a:ext cx="9071280" cy="2090880"/>
          </a:xfrm>
          <a:prstGeom prst="rect">
            <a:avLst/>
          </a:prstGeom>
        </p:spPr>
        <p:txBody>
          <a:bodyPr lIns="0" tIns="0" rIns="0" bIns="0"/>
          <a:lstStyle/>
          <a:p>
            <a:endParaRPr/>
          </a:p>
        </p:txBody>
      </p:sp>
      <p:sp>
        <p:nvSpPr>
          <p:cNvPr id="61" name="PlaceHolder 3"/>
          <p:cNvSpPr>
            <a:spLocks noGrp="1"/>
          </p:cNvSpPr>
          <p:nvPr>
            <p:ph type="body"/>
          </p:nvPr>
        </p:nvSpPr>
        <p:spPr>
          <a:xfrm>
            <a:off x="504000" y="4059000"/>
            <a:ext cx="9071280" cy="209088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a:p>
        </p:txBody>
      </p:sp>
      <p:sp>
        <p:nvSpPr>
          <p:cNvPr id="63" name="PlaceHolder 2"/>
          <p:cNvSpPr>
            <a:spLocks noGrp="1"/>
          </p:cNvSpPr>
          <p:nvPr>
            <p:ph type="body"/>
          </p:nvPr>
        </p:nvSpPr>
        <p:spPr>
          <a:xfrm>
            <a:off x="504000" y="1769040"/>
            <a:ext cx="4426560" cy="2090880"/>
          </a:xfrm>
          <a:prstGeom prst="rect">
            <a:avLst/>
          </a:prstGeom>
        </p:spPr>
        <p:txBody>
          <a:bodyPr lIns="0" tIns="0" rIns="0" bIns="0"/>
          <a:lstStyle/>
          <a:p>
            <a:endParaRPr/>
          </a:p>
        </p:txBody>
      </p:sp>
      <p:sp>
        <p:nvSpPr>
          <p:cNvPr id="64" name="PlaceHolder 3"/>
          <p:cNvSpPr>
            <a:spLocks noGrp="1"/>
          </p:cNvSpPr>
          <p:nvPr>
            <p:ph type="body"/>
          </p:nvPr>
        </p:nvSpPr>
        <p:spPr>
          <a:xfrm>
            <a:off x="5152320" y="1769040"/>
            <a:ext cx="4426560" cy="2090880"/>
          </a:xfrm>
          <a:prstGeom prst="rect">
            <a:avLst/>
          </a:prstGeom>
        </p:spPr>
        <p:txBody>
          <a:bodyPr lIns="0" tIns="0" rIns="0" bIns="0"/>
          <a:lstStyle/>
          <a:p>
            <a:endParaRPr/>
          </a:p>
        </p:txBody>
      </p:sp>
      <p:sp>
        <p:nvSpPr>
          <p:cNvPr id="65" name="PlaceHolder 4"/>
          <p:cNvSpPr>
            <a:spLocks noGrp="1"/>
          </p:cNvSpPr>
          <p:nvPr>
            <p:ph type="body"/>
          </p:nvPr>
        </p:nvSpPr>
        <p:spPr>
          <a:xfrm>
            <a:off x="5152320" y="4059000"/>
            <a:ext cx="4426560" cy="2090880"/>
          </a:xfrm>
          <a:prstGeom prst="rect">
            <a:avLst/>
          </a:prstGeom>
        </p:spPr>
        <p:txBody>
          <a:bodyPr lIns="0" tIns="0" rIns="0" bIns="0"/>
          <a:lstStyle/>
          <a:p>
            <a:endParaRPr/>
          </a:p>
        </p:txBody>
      </p:sp>
      <p:sp>
        <p:nvSpPr>
          <p:cNvPr id="66" name="PlaceHolder 5"/>
          <p:cNvSpPr>
            <a:spLocks noGrp="1"/>
          </p:cNvSpPr>
          <p:nvPr>
            <p:ph type="body"/>
          </p:nvPr>
        </p:nvSpPr>
        <p:spPr>
          <a:xfrm>
            <a:off x="504000" y="4059000"/>
            <a:ext cx="4426560" cy="209088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a:p>
        </p:txBody>
      </p:sp>
      <p:sp>
        <p:nvSpPr>
          <p:cNvPr id="68" name="PlaceHolder 2"/>
          <p:cNvSpPr>
            <a:spLocks noGrp="1"/>
          </p:cNvSpPr>
          <p:nvPr>
            <p:ph type="body"/>
          </p:nvPr>
        </p:nvSpPr>
        <p:spPr>
          <a:xfrm>
            <a:off x="504000" y="1769040"/>
            <a:ext cx="9071280" cy="4384080"/>
          </a:xfrm>
          <a:prstGeom prst="rect">
            <a:avLst/>
          </a:prstGeom>
        </p:spPr>
        <p:txBody>
          <a:bodyPr lIns="0" tIns="0" rIns="0" bIns="0"/>
          <a:lstStyle/>
          <a:p>
            <a:endParaRPr/>
          </a:p>
        </p:txBody>
      </p:sp>
      <p:sp>
        <p:nvSpPr>
          <p:cNvPr id="69" name="PlaceHolder 3"/>
          <p:cNvSpPr>
            <a:spLocks noGrp="1"/>
          </p:cNvSpPr>
          <p:nvPr>
            <p:ph type="body"/>
          </p:nvPr>
        </p:nvSpPr>
        <p:spPr>
          <a:xfrm>
            <a:off x="504000" y="1769040"/>
            <a:ext cx="9071280" cy="4384080"/>
          </a:xfrm>
          <a:prstGeom prst="rect">
            <a:avLst/>
          </a:prstGeom>
        </p:spPr>
        <p:txBody>
          <a:bodyPr lIns="0" tIns="0" rIns="0" bIns="0"/>
          <a:lstStyle/>
          <a:p>
            <a:endParaRPr/>
          </a:p>
        </p:txBody>
      </p:sp>
      <p:pic>
        <p:nvPicPr>
          <p:cNvPr id="70" name="Picture 69"/>
          <p:cNvPicPr/>
          <p:nvPr/>
        </p:nvPicPr>
        <p:blipFill>
          <a:blip r:embed="rId2"/>
          <a:stretch/>
        </p:blipFill>
        <p:spPr>
          <a:xfrm>
            <a:off x="2291040" y="1769040"/>
            <a:ext cx="5496840" cy="4384080"/>
          </a:xfrm>
          <a:prstGeom prst="rect">
            <a:avLst/>
          </a:prstGeom>
          <a:ln>
            <a:noFill/>
          </a:ln>
        </p:spPr>
      </p:pic>
      <p:pic>
        <p:nvPicPr>
          <p:cNvPr id="71" name="Picture 70"/>
          <p:cNvPicPr/>
          <p:nvPr/>
        </p:nvPicPr>
        <p:blipFill>
          <a:blip r:embed="rId2"/>
          <a:stretch/>
        </p:blipFill>
        <p:spPr>
          <a:xfrm>
            <a:off x="2291040" y="1769040"/>
            <a:ext cx="5496840" cy="438408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a:p>
        </p:txBody>
      </p:sp>
      <p:sp>
        <p:nvSpPr>
          <p:cNvPr id="5" name="PlaceHolder 2"/>
          <p:cNvSpPr>
            <a:spLocks noGrp="1"/>
          </p:cNvSpPr>
          <p:nvPr>
            <p:ph type="body"/>
          </p:nvPr>
        </p:nvSpPr>
        <p:spPr>
          <a:xfrm>
            <a:off x="504000" y="1769040"/>
            <a:ext cx="9071280" cy="438408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a:p>
        </p:txBody>
      </p:sp>
      <p:sp>
        <p:nvSpPr>
          <p:cNvPr id="7" name="PlaceHolder 2"/>
          <p:cNvSpPr>
            <a:spLocks noGrp="1"/>
          </p:cNvSpPr>
          <p:nvPr>
            <p:ph type="body"/>
          </p:nvPr>
        </p:nvSpPr>
        <p:spPr>
          <a:xfrm>
            <a:off x="504000" y="1769040"/>
            <a:ext cx="4426560" cy="4384080"/>
          </a:xfrm>
          <a:prstGeom prst="rect">
            <a:avLst/>
          </a:prstGeom>
        </p:spPr>
        <p:txBody>
          <a:bodyPr lIns="0" tIns="0" rIns="0" bIns="0"/>
          <a:lstStyle/>
          <a:p>
            <a:endParaRPr/>
          </a:p>
        </p:txBody>
      </p:sp>
      <p:sp>
        <p:nvSpPr>
          <p:cNvPr id="8" name="PlaceHolder 3"/>
          <p:cNvSpPr>
            <a:spLocks noGrp="1"/>
          </p:cNvSpPr>
          <p:nvPr>
            <p:ph type="body"/>
          </p:nvPr>
        </p:nvSpPr>
        <p:spPr>
          <a:xfrm>
            <a:off x="5152320" y="1769040"/>
            <a:ext cx="4426560" cy="438408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1280" cy="585036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a:p>
        </p:txBody>
      </p:sp>
      <p:sp>
        <p:nvSpPr>
          <p:cNvPr id="12" name="PlaceHolder 2"/>
          <p:cNvSpPr>
            <a:spLocks noGrp="1"/>
          </p:cNvSpPr>
          <p:nvPr>
            <p:ph type="body"/>
          </p:nvPr>
        </p:nvSpPr>
        <p:spPr>
          <a:xfrm>
            <a:off x="504000" y="1769040"/>
            <a:ext cx="4426560" cy="2090880"/>
          </a:xfrm>
          <a:prstGeom prst="rect">
            <a:avLst/>
          </a:prstGeom>
        </p:spPr>
        <p:txBody>
          <a:bodyPr lIns="0" tIns="0" rIns="0" bIns="0"/>
          <a:lstStyle/>
          <a:p>
            <a:endParaRPr/>
          </a:p>
        </p:txBody>
      </p:sp>
      <p:sp>
        <p:nvSpPr>
          <p:cNvPr id="13" name="PlaceHolder 3"/>
          <p:cNvSpPr>
            <a:spLocks noGrp="1"/>
          </p:cNvSpPr>
          <p:nvPr>
            <p:ph type="body"/>
          </p:nvPr>
        </p:nvSpPr>
        <p:spPr>
          <a:xfrm>
            <a:off x="504000" y="4059000"/>
            <a:ext cx="4426560" cy="2090880"/>
          </a:xfrm>
          <a:prstGeom prst="rect">
            <a:avLst/>
          </a:prstGeom>
        </p:spPr>
        <p:txBody>
          <a:bodyPr lIns="0" tIns="0" rIns="0" bIns="0"/>
          <a:lstStyle/>
          <a:p>
            <a:endParaRPr/>
          </a:p>
        </p:txBody>
      </p:sp>
      <p:sp>
        <p:nvSpPr>
          <p:cNvPr id="14" name="PlaceHolder 4"/>
          <p:cNvSpPr>
            <a:spLocks noGrp="1"/>
          </p:cNvSpPr>
          <p:nvPr>
            <p:ph type="body"/>
          </p:nvPr>
        </p:nvSpPr>
        <p:spPr>
          <a:xfrm>
            <a:off x="5152320" y="1769040"/>
            <a:ext cx="4426560" cy="438408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a:p>
        </p:txBody>
      </p:sp>
      <p:sp>
        <p:nvSpPr>
          <p:cNvPr id="16" name="PlaceHolder 2"/>
          <p:cNvSpPr>
            <a:spLocks noGrp="1"/>
          </p:cNvSpPr>
          <p:nvPr>
            <p:ph type="body"/>
          </p:nvPr>
        </p:nvSpPr>
        <p:spPr>
          <a:xfrm>
            <a:off x="504000" y="1769040"/>
            <a:ext cx="4426560" cy="4384080"/>
          </a:xfrm>
          <a:prstGeom prst="rect">
            <a:avLst/>
          </a:prstGeom>
        </p:spPr>
        <p:txBody>
          <a:bodyPr lIns="0" tIns="0" rIns="0" bIns="0"/>
          <a:lstStyle/>
          <a:p>
            <a:endParaRPr/>
          </a:p>
        </p:txBody>
      </p:sp>
      <p:sp>
        <p:nvSpPr>
          <p:cNvPr id="17" name="PlaceHolder 3"/>
          <p:cNvSpPr>
            <a:spLocks noGrp="1"/>
          </p:cNvSpPr>
          <p:nvPr>
            <p:ph type="body"/>
          </p:nvPr>
        </p:nvSpPr>
        <p:spPr>
          <a:xfrm>
            <a:off x="5152320" y="1769040"/>
            <a:ext cx="4426560" cy="2090880"/>
          </a:xfrm>
          <a:prstGeom prst="rect">
            <a:avLst/>
          </a:prstGeom>
        </p:spPr>
        <p:txBody>
          <a:bodyPr lIns="0" tIns="0" rIns="0" bIns="0"/>
          <a:lstStyle/>
          <a:p>
            <a:endParaRPr/>
          </a:p>
        </p:txBody>
      </p:sp>
      <p:sp>
        <p:nvSpPr>
          <p:cNvPr id="18" name="PlaceHolder 4"/>
          <p:cNvSpPr>
            <a:spLocks noGrp="1"/>
          </p:cNvSpPr>
          <p:nvPr>
            <p:ph type="body"/>
          </p:nvPr>
        </p:nvSpPr>
        <p:spPr>
          <a:xfrm>
            <a:off x="5152320" y="4059000"/>
            <a:ext cx="4426560" cy="209088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a:p>
        </p:txBody>
      </p:sp>
      <p:sp>
        <p:nvSpPr>
          <p:cNvPr id="20" name="PlaceHolder 2"/>
          <p:cNvSpPr>
            <a:spLocks noGrp="1"/>
          </p:cNvSpPr>
          <p:nvPr>
            <p:ph type="body"/>
          </p:nvPr>
        </p:nvSpPr>
        <p:spPr>
          <a:xfrm>
            <a:off x="504000" y="1769040"/>
            <a:ext cx="4426560" cy="2090880"/>
          </a:xfrm>
          <a:prstGeom prst="rect">
            <a:avLst/>
          </a:prstGeom>
        </p:spPr>
        <p:txBody>
          <a:bodyPr lIns="0" tIns="0" rIns="0" bIns="0"/>
          <a:lstStyle/>
          <a:p>
            <a:endParaRPr/>
          </a:p>
        </p:txBody>
      </p:sp>
      <p:sp>
        <p:nvSpPr>
          <p:cNvPr id="21" name="PlaceHolder 3"/>
          <p:cNvSpPr>
            <a:spLocks noGrp="1"/>
          </p:cNvSpPr>
          <p:nvPr>
            <p:ph type="body"/>
          </p:nvPr>
        </p:nvSpPr>
        <p:spPr>
          <a:xfrm>
            <a:off x="5152320" y="1769040"/>
            <a:ext cx="4426560" cy="2090880"/>
          </a:xfrm>
          <a:prstGeom prst="rect">
            <a:avLst/>
          </a:prstGeom>
        </p:spPr>
        <p:txBody>
          <a:bodyPr lIns="0" tIns="0" rIns="0" bIns="0"/>
          <a:lstStyle/>
          <a:p>
            <a:endParaRPr/>
          </a:p>
        </p:txBody>
      </p:sp>
      <p:sp>
        <p:nvSpPr>
          <p:cNvPr id="22" name="PlaceHolder 4"/>
          <p:cNvSpPr>
            <a:spLocks noGrp="1"/>
          </p:cNvSpPr>
          <p:nvPr>
            <p:ph type="body"/>
          </p:nvPr>
        </p:nvSpPr>
        <p:spPr>
          <a:xfrm>
            <a:off x="504000" y="4059000"/>
            <a:ext cx="9071280" cy="209088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tIns="0" rIns="0" bIns="0" anchor="ctr"/>
          <a:lstStyle/>
          <a:p>
            <a:pPr algn="ctr"/>
            <a:r>
              <a:rPr lang="en-US" sz="4400">
                <a:latin typeface="Arial"/>
              </a:rPr>
              <a:t>Click to edit the title text format</a:t>
            </a:r>
            <a:endParaRPr/>
          </a:p>
        </p:txBody>
      </p:sp>
      <p:sp>
        <p:nvSpPr>
          <p:cNvPr id="3" name="PlaceHolder 2"/>
          <p:cNvSpPr>
            <a:spLocks noGrp="1"/>
          </p:cNvSpPr>
          <p:nvPr>
            <p:ph type="body"/>
          </p:nvPr>
        </p:nvSpPr>
        <p:spPr>
          <a:xfrm>
            <a:off x="504000" y="1768680"/>
            <a:ext cx="9072000" cy="4384080"/>
          </a:xfrm>
          <a:prstGeom prst="rect">
            <a:avLst/>
          </a:prstGeom>
        </p:spPr>
        <p:txBody>
          <a:bodyPr lIns="0" tIns="0" rIns="0" bIns="0"/>
          <a:lstStyle/>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a:p>
        </p:txBody>
      </p:sp>
      <p:sp>
        <p:nvSpPr>
          <p:cNvPr id="37" name="PlaceHolder 2"/>
          <p:cNvSpPr>
            <a:spLocks noGrp="1"/>
          </p:cNvSpPr>
          <p:nvPr>
            <p:ph type="body"/>
          </p:nvPr>
        </p:nvSpPr>
        <p:spPr>
          <a:xfrm>
            <a:off x="504000" y="1769040"/>
            <a:ext cx="9071280" cy="4384080"/>
          </a:xfrm>
          <a:prstGeom prst="rect">
            <a:avLst/>
          </a:prstGeom>
        </p:spPr>
        <p:txBody>
          <a:bodyPr lIns="0" tIns="0" rIns="0" bIns="0"/>
          <a:lstStyle/>
          <a:p>
            <a:pPr>
              <a:buSzPct val="45000"/>
              <a:buFont typeface="StarSymbol"/>
              <a:buChar char=""/>
            </a:pPr>
            <a:r>
              <a:rPr lang="en-US">
                <a:latin typeface="Arial"/>
              </a:rPr>
              <a:t>Click to edit the outline text format</a:t>
            </a:r>
            <a:endParaRPr/>
          </a:p>
          <a:p>
            <a:pPr lvl="1">
              <a:buSzPct val="75000"/>
              <a:buFont typeface="StarSymbol"/>
              <a:buChar char=""/>
            </a:pPr>
            <a:r>
              <a:rPr lang="en-US">
                <a:latin typeface="Arial"/>
              </a:rPr>
              <a:t>Second Outline Level</a:t>
            </a:r>
            <a:endParaRPr/>
          </a:p>
          <a:p>
            <a:pPr lvl="2">
              <a:buSzPct val="45000"/>
              <a:buFont typeface="StarSymbol"/>
              <a:buChar char=""/>
            </a:pPr>
            <a:r>
              <a:rPr lang="en-US">
                <a:latin typeface="Arial"/>
              </a:rPr>
              <a:t>Third Outline Level</a:t>
            </a:r>
            <a:endParaRPr/>
          </a:p>
          <a:p>
            <a:pPr lvl="3">
              <a:buSzPct val="75000"/>
              <a:buFont typeface="StarSymbol"/>
              <a:buChar char=""/>
            </a:pPr>
            <a:r>
              <a:rPr lang="en-US">
                <a:latin typeface="Arial"/>
              </a:rPr>
              <a:t>Fourth Outline Level</a:t>
            </a:r>
            <a:endParaRPr/>
          </a:p>
          <a:p>
            <a:pPr lvl="4">
              <a:buSzPct val="45000"/>
              <a:buFont typeface="StarSymbol"/>
              <a:buChar char=""/>
            </a:pPr>
            <a:r>
              <a:rPr lang="en-US">
                <a:latin typeface="Arial"/>
              </a:rPr>
              <a:t>Fifth Outline Level</a:t>
            </a:r>
            <a:endParaRPr/>
          </a:p>
          <a:p>
            <a:pPr lvl="5">
              <a:buSzPct val="45000"/>
              <a:buFont typeface="StarSymbol"/>
              <a:buChar char=""/>
            </a:pPr>
            <a:r>
              <a:rPr lang="en-US">
                <a:latin typeface="Arial"/>
              </a:rPr>
              <a:t>Sixth Outline Level</a:t>
            </a:r>
            <a:endParaRPr/>
          </a:p>
          <a:p>
            <a:pPr lvl="6">
              <a:buSzPct val="45000"/>
              <a:buFont typeface="StarSymbol"/>
              <a:buChar char=""/>
            </a:pPr>
            <a:r>
              <a:rPr lang="en-US">
                <a:latin typeface="Arial"/>
              </a:rPr>
              <a:t>Seventh Outline Level</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p:nvPr/>
        </p:nvSpPr>
        <p:spPr>
          <a:xfrm>
            <a:off x="504000" y="301320"/>
            <a:ext cx="9071280" cy="1261800"/>
          </a:xfrm>
          <a:prstGeom prst="rect">
            <a:avLst/>
          </a:prstGeom>
          <a:noFill/>
          <a:ln>
            <a:noFill/>
          </a:ln>
        </p:spPr>
        <p:style>
          <a:lnRef idx="0">
            <a:scrgbClr r="0" g="0" b="0"/>
          </a:lnRef>
          <a:fillRef idx="0">
            <a:scrgbClr r="0" g="0" b="0"/>
          </a:fillRef>
          <a:effectRef idx="0">
            <a:scrgbClr r="0" g="0" b="0"/>
          </a:effectRef>
          <a:fontRef idx="minor"/>
        </p:style>
      </p:sp>
      <p:pic>
        <p:nvPicPr>
          <p:cNvPr id="73" name="Picture 72"/>
          <p:cNvPicPr/>
          <p:nvPr/>
        </p:nvPicPr>
        <p:blipFill>
          <a:blip r:embed="rId2" cstate="email">
            <a:extLst>
              <a:ext uri="{28A0092B-C50C-407E-A947-70E740481C1C}">
                <a14:useLocalDpi xmlns:a14="http://schemas.microsoft.com/office/drawing/2010/main"/>
              </a:ext>
            </a:extLst>
          </a:blip>
          <a:stretch/>
        </p:blipFill>
        <p:spPr>
          <a:xfrm>
            <a:off x="1670040" y="1768680"/>
            <a:ext cx="6738480" cy="438408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Picture 73"/>
          <p:cNvPicPr/>
          <p:nvPr/>
        </p:nvPicPr>
        <p:blipFill>
          <a:blip r:embed="rId2" cstate="email">
            <a:extLst>
              <a:ext uri="{28A0092B-C50C-407E-A947-70E740481C1C}">
                <a14:useLocalDpi xmlns:a14="http://schemas.microsoft.com/office/drawing/2010/main"/>
              </a:ext>
            </a:extLst>
          </a:blip>
          <a:stretch/>
        </p:blipFill>
        <p:spPr>
          <a:xfrm>
            <a:off x="2074680" y="1375560"/>
            <a:ext cx="6290640" cy="528480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extShape 1"/>
          <p:cNvSpPr txBox="1"/>
          <p:nvPr/>
        </p:nvSpPr>
        <p:spPr>
          <a:xfrm>
            <a:off x="504000" y="301320"/>
            <a:ext cx="9072000" cy="1261800"/>
          </a:xfrm>
          <a:prstGeom prst="rect">
            <a:avLst/>
          </a:prstGeom>
          <a:noFill/>
          <a:ln>
            <a:noFill/>
          </a:ln>
        </p:spPr>
        <p:txBody>
          <a:bodyPr lIns="0" tIns="0" rIns="0" bIns="0" anchor="ctr"/>
          <a:lstStyle/>
          <a:p>
            <a:pPr algn="ctr"/>
            <a:r>
              <a:rPr lang="en-US" sz="4400">
                <a:latin typeface="Arial"/>
              </a:rPr>
              <a:t>How Many in the Exodus?</a:t>
            </a:r>
            <a:endParaRPr/>
          </a:p>
        </p:txBody>
      </p:sp>
      <p:sp>
        <p:nvSpPr>
          <p:cNvPr id="76" name="TextShape 2"/>
          <p:cNvSpPr txBox="1"/>
          <p:nvPr/>
        </p:nvSpPr>
        <p:spPr>
          <a:xfrm>
            <a:off x="504000" y="1768680"/>
            <a:ext cx="9072000" cy="4384080"/>
          </a:xfrm>
          <a:prstGeom prst="rect">
            <a:avLst/>
          </a:prstGeom>
          <a:noFill/>
          <a:ln>
            <a:noFill/>
          </a:ln>
        </p:spPr>
        <p:txBody>
          <a:bodyPr lIns="0" tIns="0" rIns="0" bIns="0"/>
          <a:lstStyle/>
          <a:p>
            <a:pPr>
              <a:buSzPct val="45000"/>
              <a:buFont typeface="StarSymbol"/>
              <a:buChar char=""/>
            </a:pPr>
            <a:r>
              <a:rPr lang="en-US" sz="3200">
                <a:latin typeface="Arial"/>
              </a:rPr>
              <a:t>Exodus tells us in 1:5 that there were 70 in the group when Jacob went down into Egypt.</a:t>
            </a:r>
            <a:endParaRPr/>
          </a:p>
          <a:p>
            <a:pPr>
              <a:buSzPct val="45000"/>
              <a:buFont typeface="StarSymbol"/>
              <a:buChar char=""/>
            </a:pPr>
            <a:r>
              <a:rPr lang="en-US" sz="3200">
                <a:latin typeface="Arial"/>
              </a:rPr>
              <a:t>Genesis 46:26-27 gives us Jacob +66 and Joseph and his two sons. Total 70</a:t>
            </a:r>
            <a:endParaRPr/>
          </a:p>
          <a:p>
            <a:pPr>
              <a:buSzPct val="45000"/>
              <a:buFont typeface="StarSymbol"/>
              <a:buChar char=""/>
            </a:pPr>
            <a:r>
              <a:rPr lang="en-US" sz="3200">
                <a:latin typeface="Arial"/>
              </a:rPr>
              <a:t>From this humble beginning, with God's help, in the Exodus were some 600,000 men plus women and children and older men plus a mixed multitude, Exodus 12:38</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TextShape 1"/>
          <p:cNvSpPr txBox="1"/>
          <p:nvPr/>
        </p:nvSpPr>
        <p:spPr>
          <a:xfrm>
            <a:off x="504000" y="301320"/>
            <a:ext cx="9072000" cy="1261800"/>
          </a:xfrm>
          <a:prstGeom prst="rect">
            <a:avLst/>
          </a:prstGeom>
          <a:noFill/>
          <a:ln>
            <a:noFill/>
          </a:ln>
        </p:spPr>
        <p:txBody>
          <a:bodyPr lIns="0" tIns="0" rIns="0" bIns="0" anchor="ctr"/>
          <a:lstStyle/>
          <a:p>
            <a:pPr algn="ctr"/>
            <a:r>
              <a:rPr lang="en-US" sz="4400">
                <a:latin typeface="Arial"/>
              </a:rPr>
              <a:t>How Long Slaves in Egypt?</a:t>
            </a:r>
            <a:endParaRPr/>
          </a:p>
        </p:txBody>
      </p:sp>
      <p:sp>
        <p:nvSpPr>
          <p:cNvPr id="78" name="TextShape 2"/>
          <p:cNvSpPr txBox="1"/>
          <p:nvPr/>
        </p:nvSpPr>
        <p:spPr>
          <a:xfrm>
            <a:off x="504000" y="1768680"/>
            <a:ext cx="9072000" cy="4384080"/>
          </a:xfrm>
          <a:prstGeom prst="rect">
            <a:avLst/>
          </a:prstGeom>
          <a:noFill/>
          <a:ln>
            <a:noFill/>
          </a:ln>
        </p:spPr>
        <p:txBody>
          <a:bodyPr lIns="0" tIns="0" rIns="0" bIns="0"/>
          <a:lstStyle/>
          <a:p>
            <a:r>
              <a:rPr lang="en-US" sz="1400">
                <a:latin typeface="Arial"/>
              </a:rPr>
              <a:t>The chronology of the "sojourning" is variously estimated. Those who adopt the longer term reckon thus: </a:t>
            </a:r>
            <a:endParaRPr/>
          </a:p>
          <a:p>
            <a:r>
              <a:rPr lang="en-US" sz="1400">
                <a:latin typeface="Arial"/>
              </a:rPr>
              <a:t> </a:t>
            </a:r>
            <a:endParaRPr/>
          </a:p>
          <a:p>
            <a:r>
              <a:rPr lang="en-US" sz="1400">
                <a:latin typeface="Arial"/>
              </a:rPr>
              <a:t> |             Years | |  From the descent of Jacob into Egypt to the |   death of Joseph        71 | |  From the death of Joseph to the birth of |   Moses          278 | |  From the birth of Moses to his flight into |   Midian          40 | |  From the flight of Moses to his return into |   Egypt          40 | |  From the return of Moses to the Exodus   1 | |              430 </a:t>
            </a:r>
            <a:endParaRPr/>
          </a:p>
          <a:p>
            <a:r>
              <a:rPr lang="en-US" sz="1400">
                <a:latin typeface="Arial"/>
              </a:rPr>
              <a:t> </a:t>
            </a:r>
            <a:endParaRPr/>
          </a:p>
          <a:p>
            <a:r>
              <a:rPr lang="en-US" sz="1400">
                <a:latin typeface="Arial"/>
              </a:rPr>
              <a:t>Others contend for the shorter period of two hundred and fifteen years, holding that the period of four hundred and thirty years comprehends the years from the entrance of Abraham into Canaan (see Septuagint and Samaritan) to the descent of Jacob into Egypt. They reckon thus: </a:t>
            </a:r>
            <a:endParaRPr/>
          </a:p>
          <a:p>
            <a:r>
              <a:rPr lang="en-US" sz="1400">
                <a:latin typeface="Arial"/>
              </a:rPr>
              <a:t> </a:t>
            </a:r>
            <a:endParaRPr/>
          </a:p>
          <a:p>
            <a:r>
              <a:rPr lang="en-US" sz="1400">
                <a:latin typeface="Arial"/>
              </a:rPr>
              <a:t> |             Years | |  From Abraham's arrival in Canaan to Isaac's |   birth          25 | |  From Isaac's birth to that of his twin sons |   Esau and Jacob        60 | |  From Jacob's birth to the going down into |   Egypt          130 | |             (215) | |  From Jacob's going down into Egypt to the |   death of Joseph        71 | |  From death of Joseph to the birth of Moses  64 | |  From birth of Moses to the Exodus    80 | |           In all... 430 </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CustomShape 1"/>
          <p:cNvSpPr/>
          <p:nvPr/>
        </p:nvSpPr>
        <p:spPr>
          <a:xfrm>
            <a:off x="504000" y="301320"/>
            <a:ext cx="9071280" cy="12618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2400" strike="noStrike">
                <a:latin typeface="Arial"/>
              </a:rPr>
              <a:t>Current view of Exodus</a:t>
            </a:r>
            <a:endParaRPr/>
          </a:p>
        </p:txBody>
      </p:sp>
      <p:pic>
        <p:nvPicPr>
          <p:cNvPr id="80" name="Picture 79"/>
          <p:cNvPicPr/>
          <p:nvPr/>
        </p:nvPicPr>
        <p:blipFill>
          <a:blip r:embed="rId2"/>
          <a:stretch/>
        </p:blipFill>
        <p:spPr>
          <a:xfrm>
            <a:off x="1919880" y="1233720"/>
            <a:ext cx="6536880" cy="571536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p:nvPr/>
        </p:nvSpPr>
        <p:spPr>
          <a:xfrm>
            <a:off x="504000" y="301320"/>
            <a:ext cx="9071280" cy="12618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strike="noStrike">
                <a:latin typeface="Arial"/>
              </a:rPr>
              <a:t>Alternate Route for Exodus</a:t>
            </a:r>
            <a:endParaRPr/>
          </a:p>
        </p:txBody>
      </p:sp>
      <p:pic>
        <p:nvPicPr>
          <p:cNvPr id="82" name="Picture 81"/>
          <p:cNvPicPr/>
          <p:nvPr/>
        </p:nvPicPr>
        <p:blipFill>
          <a:blip r:embed="rId2" cstate="email">
            <a:extLst>
              <a:ext uri="{28A0092B-C50C-407E-A947-70E740481C1C}">
                <a14:useLocalDpi xmlns:a14="http://schemas.microsoft.com/office/drawing/2010/main"/>
              </a:ext>
            </a:extLst>
          </a:blip>
          <a:stretch/>
        </p:blipFill>
        <p:spPr>
          <a:xfrm>
            <a:off x="1279800" y="1357200"/>
            <a:ext cx="7535880" cy="57805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extShape 1"/>
          <p:cNvSpPr txBox="1"/>
          <p:nvPr/>
        </p:nvSpPr>
        <p:spPr>
          <a:xfrm>
            <a:off x="504000" y="301320"/>
            <a:ext cx="9071280" cy="1261800"/>
          </a:xfrm>
          <a:prstGeom prst="rect">
            <a:avLst/>
          </a:prstGeom>
          <a:noFill/>
          <a:ln>
            <a:noFill/>
          </a:ln>
        </p:spPr>
        <p:txBody>
          <a:bodyPr lIns="0" tIns="0" rIns="0" bIns="0" anchor="ctr"/>
          <a:lstStyle/>
          <a:p>
            <a:pPr algn="ctr"/>
            <a:r>
              <a:rPr lang="en-US" sz="4400">
                <a:latin typeface="Arial"/>
              </a:rPr>
              <a:t>The Exodus</a:t>
            </a:r>
            <a:endParaRPr/>
          </a:p>
        </p:txBody>
      </p:sp>
      <p:sp>
        <p:nvSpPr>
          <p:cNvPr id="84" name="TextShape 2"/>
          <p:cNvSpPr txBox="1"/>
          <p:nvPr/>
        </p:nvSpPr>
        <p:spPr>
          <a:xfrm>
            <a:off x="504000" y="1769040"/>
            <a:ext cx="9071280" cy="4384080"/>
          </a:xfrm>
          <a:prstGeom prst="rect">
            <a:avLst/>
          </a:prstGeom>
          <a:noFill/>
          <a:ln>
            <a:noFill/>
          </a:ln>
        </p:spPr>
        <p:txBody>
          <a:bodyPr lIns="0" tIns="0" rIns="0" bIns="0"/>
          <a:lstStyle/>
          <a:p>
            <a:pPr>
              <a:buSzPct val="45000"/>
              <a:buFont typeface="StarSymbol"/>
              <a:buChar char=""/>
            </a:pPr>
            <a:r>
              <a:rPr lang="en-US" sz="3200">
                <a:latin typeface="Arial"/>
              </a:rPr>
              <a:t>What do we know about the route of the Exodus? Actually not very much. The Egyptians may have helped bracket the timing of the period when the Israelites were in Egypt by literally erasing the written history for an era which has been very sensitive to them.</a:t>
            </a:r>
            <a:endParaRPr/>
          </a:p>
          <a:p>
            <a:pPr>
              <a:buSzPct val="45000"/>
              <a:buFont typeface="StarSymbol"/>
              <a:buChar char=""/>
            </a:pPr>
            <a:r>
              <a:rPr lang="en-US" sz="3200">
                <a:latin typeface="Arial"/>
              </a:rPr>
              <a:t>As for the route followed by the ex slaves most of the points listed in Exodus and Numbers are no longer known. </a:t>
            </a:r>
            <a:endParaRPr/>
          </a:p>
          <a:p>
            <a:pPr>
              <a:buSzPct val="45000"/>
              <a:buFont typeface="StarSymbol"/>
              <a:buChar char=""/>
            </a:pPr>
            <a:r>
              <a:rPr lang="en-US" sz="3200">
                <a:latin typeface="Arial"/>
              </a:rPr>
              <a:t>The Bible itself is our best reference for that entire period.</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413</Words>
  <Application>Microsoft Macintosh PowerPoint</Application>
  <PresentationFormat>Custom</PresentationFormat>
  <Paragraphs>18</Paragraphs>
  <Slides>8</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DejaVu Sans</vt:lpstr>
      <vt:lpstr>StarSymbol</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4</cp:revision>
  <dcterms:created xsi:type="dcterms:W3CDTF">2015-10-30T16:57:07Z</dcterms:created>
  <dcterms:modified xsi:type="dcterms:W3CDTF">2015-11-09T15:53:00Z</dcterms:modified>
  <dc:language>en-US</dc:language>
</cp:coreProperties>
</file>