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8" autoAdjust="0"/>
    <p:restoredTop sz="94705"/>
  </p:normalViewPr>
  <p:slideViewPr>
    <p:cSldViewPr snapToGrid="0" snapToObjects="1">
      <p:cViewPr>
        <p:scale>
          <a:sx n="81" d="100"/>
          <a:sy n="81" d="100"/>
        </p:scale>
        <p:origin x="2120" y="1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Perpetua Titling MT"/>
          <a:ea typeface="+mj-ea"/>
          <a:cs typeface="Perpetua Titling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0005" y="1819037"/>
            <a:ext cx="4879674" cy="2898967"/>
          </a:xfrm>
        </p:spPr>
        <p:txBody>
          <a:bodyPr>
            <a:noAutofit/>
          </a:bodyPr>
          <a:lstStyle/>
          <a:p>
            <a:r>
              <a:rPr lang="en-US" sz="5400" dirty="0" smtClean="0"/>
              <a:t>Why I Trust the Scriptures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2372" y="4482790"/>
            <a:ext cx="3821628" cy="660710"/>
          </a:xfrm>
        </p:spPr>
        <p:txBody>
          <a:bodyPr/>
          <a:lstStyle/>
          <a:p>
            <a:pPr algn="r"/>
            <a:r>
              <a:rPr lang="en-US" dirty="0" smtClean="0"/>
              <a:t>2 Peter 1:3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Why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4" y="1200151"/>
            <a:ext cx="8557462" cy="37551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 is important because of the increasing challenges that are being mounted (Jn. 13:38; Psa. 119:160; Jn. 14:6).</a:t>
            </a:r>
          </a:p>
          <a:p>
            <a:r>
              <a:rPr lang="en-US" dirty="0" smtClean="0"/>
              <a:t>It is important because of what we believe about it (Acts 4:12; 1Cor. 15:19; Matt. 19:12; 2 Tim. 3:16-17; Jn. 6:67-68).</a:t>
            </a:r>
          </a:p>
          <a:p>
            <a:r>
              <a:rPr lang="en-US" dirty="0" smtClean="0"/>
              <a:t>Asking why should not be offensive (1 Jn. 4:1; Acts 17:2-3; 1:3; Heb. 11:1; Rom. 1:20).</a:t>
            </a:r>
          </a:p>
          <a:p>
            <a:r>
              <a:rPr lang="en-US" dirty="0" smtClean="0"/>
              <a:t>But we must be honest (Matt. 21:25-26).</a:t>
            </a:r>
          </a:p>
          <a:p>
            <a:r>
              <a:rPr lang="en-US" dirty="0" smtClean="0"/>
              <a:t>We don’t have to have every answer at hand (Acts 17:11).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196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242</TotalTime>
  <Words>116</Words>
  <Application>Microsoft Macintosh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Perpetua Titling MT</vt:lpstr>
      <vt:lpstr>Office Theme</vt:lpstr>
      <vt:lpstr>Why I Trust the Scriptures</vt:lpstr>
      <vt:lpstr>The Why Is Important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47</cp:revision>
  <dcterms:created xsi:type="dcterms:W3CDTF">2010-04-12T23:12:02Z</dcterms:created>
  <dcterms:modified xsi:type="dcterms:W3CDTF">2016-01-13T03:56:06Z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