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 snapToGrid="0" snapToObjects="1">
      <p:cViewPr>
        <p:scale>
          <a:sx n="80" d="100"/>
          <a:sy n="80" d="100"/>
        </p:scale>
        <p:origin x="1800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9042"/>
            <a:ext cx="10515600" cy="1481138"/>
          </a:xfrm>
        </p:spPr>
        <p:txBody>
          <a:bodyPr anchor="b">
            <a:noAutofit/>
          </a:bodyPr>
          <a:lstStyle>
            <a:lvl1pPr algn="ctr">
              <a:defRPr sz="8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57319"/>
            <a:ext cx="9144000" cy="4571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B714-4D7F-624F-8429-996B5D0EB0F4}" type="datetimeFigureOut">
              <a:rPr lang="en-US" smtClean="0"/>
              <a:t>3/23/16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F81E-5A91-354A-AC98-0B6B978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72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B714-4D7F-624F-8429-996B5D0EB0F4}" type="datetimeFigureOut">
              <a:rPr lang="en-US" smtClean="0"/>
              <a:t>3/23/16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F81E-5A91-354A-AC98-0B6B978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2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B714-4D7F-624F-8429-996B5D0EB0F4}" type="datetimeFigureOut">
              <a:rPr lang="en-US" smtClean="0"/>
              <a:t>3/23/16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F81E-5A91-354A-AC98-0B6B978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38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5191918"/>
            <a:ext cx="6934200" cy="1325563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6586"/>
            <a:ext cx="10515600" cy="455533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B714-4D7F-624F-8429-996B5D0EB0F4}" type="datetimeFigureOut">
              <a:rPr lang="en-US" smtClean="0"/>
              <a:t>3/23/16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F81E-5A91-354A-AC98-0B6B978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40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B714-4D7F-624F-8429-996B5D0EB0F4}" type="datetimeFigureOut">
              <a:rPr lang="en-US" smtClean="0"/>
              <a:t>3/23/16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F81E-5A91-354A-AC98-0B6B978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6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B714-4D7F-624F-8429-996B5D0EB0F4}" type="datetimeFigureOut">
              <a:rPr lang="en-US" smtClean="0"/>
              <a:t>3/23/16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F81E-5A91-354A-AC98-0B6B978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8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B714-4D7F-624F-8429-996B5D0EB0F4}" type="datetimeFigureOut">
              <a:rPr lang="en-US" smtClean="0"/>
              <a:t>3/23/16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F81E-5A91-354A-AC98-0B6B978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B714-4D7F-624F-8429-996B5D0EB0F4}" type="datetimeFigureOut">
              <a:rPr lang="en-US" smtClean="0"/>
              <a:t>3/23/16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F81E-5A91-354A-AC98-0B6B978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B714-4D7F-624F-8429-996B5D0EB0F4}" type="datetimeFigureOut">
              <a:rPr lang="en-US" smtClean="0"/>
              <a:t>3/23/16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F81E-5A91-354A-AC98-0B6B978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7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B714-4D7F-624F-8429-996B5D0EB0F4}" type="datetimeFigureOut">
              <a:rPr lang="en-US" smtClean="0"/>
              <a:t>3/23/16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F81E-5A91-354A-AC98-0B6B978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B714-4D7F-624F-8429-996B5D0EB0F4}" type="datetimeFigureOut">
              <a:rPr lang="en-US" smtClean="0"/>
              <a:t>3/23/16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F81E-5A91-354A-AC98-0B6B978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8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9B714-4D7F-624F-8429-996B5D0EB0F4}" type="datetimeFigureOut">
              <a:rPr lang="en-US" smtClean="0"/>
              <a:t>3/23/16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5F81E-5A91-354A-AC98-0B6B97811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6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oon Flower" charset="0"/>
          <a:ea typeface="Moon Flower" charset="0"/>
          <a:cs typeface="Moon Flower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4780"/>
            <a:ext cx="10515600" cy="1481138"/>
          </a:xfrm>
        </p:spPr>
        <p:txBody>
          <a:bodyPr/>
          <a:lstStyle/>
          <a:p>
            <a:r>
              <a:rPr lang="en-US" dirty="0" smtClean="0"/>
              <a:t>After Adultery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57321"/>
            <a:ext cx="9144000" cy="457199"/>
          </a:xfrm>
        </p:spPr>
        <p:txBody>
          <a:bodyPr/>
          <a:lstStyle/>
          <a:p>
            <a:r>
              <a:rPr lang="en-US" dirty="0" smtClean="0"/>
              <a:t>Exodus 20:14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48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" y="85727"/>
            <a:ext cx="10515600" cy="1443035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The State of the Marriage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725" y="1528763"/>
            <a:ext cx="10515600" cy="498633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Consider the seriousness of adultery (Matt. 19:3-9).</a:t>
            </a:r>
          </a:p>
          <a:p>
            <a:r>
              <a:rPr lang="en-US" sz="3600" dirty="0" smtClean="0"/>
              <a:t>One may divorce without ill will (Matt. 1:18-19).</a:t>
            </a:r>
          </a:p>
          <a:p>
            <a:r>
              <a:rPr lang="en-US" sz="3600" dirty="0" smtClean="0"/>
              <a:t>But there is great beauty in a repaired marriage (Hos. 2:19-20).</a:t>
            </a:r>
          </a:p>
          <a:p>
            <a:r>
              <a:rPr lang="en-US" sz="3600" dirty="0" smtClean="0"/>
              <a:t>Adultery puts the offended spouse in a state of choice 				(Matt. 1:18-19).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221557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" y="85727"/>
            <a:ext cx="9482138" cy="1443035"/>
          </a:xfrm>
        </p:spPr>
        <p:txBody>
          <a:bodyPr/>
          <a:lstStyle/>
          <a:p>
            <a:r>
              <a:rPr lang="en-US" sz="8000" dirty="0" smtClean="0"/>
              <a:t>Reconciliation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725" y="1528763"/>
            <a:ext cx="10515600" cy="498633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does it mean?</a:t>
            </a:r>
          </a:p>
          <a:p>
            <a:pPr lvl="1"/>
            <a:r>
              <a:rPr lang="en-US" sz="3200" dirty="0" smtClean="0"/>
              <a:t>There remains no debt (Rom. 4:8).</a:t>
            </a:r>
          </a:p>
          <a:p>
            <a:pPr lvl="1"/>
            <a:r>
              <a:rPr lang="en-US" sz="3200" dirty="0" smtClean="0"/>
              <a:t>The relationship is restored (Rom. 9:25-26).</a:t>
            </a:r>
          </a:p>
          <a:p>
            <a:r>
              <a:rPr lang="en-US" sz="3600" dirty="0" smtClean="0"/>
              <a:t>There are some differences from the formation of the relationship.</a:t>
            </a:r>
          </a:p>
          <a:p>
            <a:pPr lvl="8"/>
            <a:r>
              <a:rPr lang="en-US" sz="3600" dirty="0" smtClean="0"/>
              <a:t>Ways to show reconciliation:</a:t>
            </a:r>
          </a:p>
          <a:p>
            <a:pPr lvl="8"/>
            <a:r>
              <a:rPr lang="en-US" sz="3200" dirty="0" smtClean="0"/>
              <a:t>There is the attitude of marriage.</a:t>
            </a:r>
          </a:p>
          <a:p>
            <a:pPr lvl="8"/>
            <a:r>
              <a:rPr lang="en-US" sz="3200" dirty="0" smtClean="0"/>
              <a:t>There is verbal commitment.</a:t>
            </a:r>
          </a:p>
          <a:p>
            <a:pPr lvl="8"/>
            <a:r>
              <a:rPr lang="en-US" sz="3200" dirty="0" smtClean="0"/>
              <a:t>There is the physical union (Heb. 13:4).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44407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" y="85727"/>
            <a:ext cx="9482138" cy="1443035"/>
          </a:xfrm>
        </p:spPr>
        <p:txBody>
          <a:bodyPr/>
          <a:lstStyle/>
          <a:p>
            <a:r>
              <a:rPr lang="en-US" sz="8000" dirty="0" smtClean="0"/>
              <a:t>True Repentance?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725" y="1528762"/>
            <a:ext cx="10515600" cy="53292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God has accepted the repentance of many inconsistent characters (1 Kgs. 21:27-29).</a:t>
            </a:r>
          </a:p>
          <a:p>
            <a:r>
              <a:rPr lang="en-US" sz="3600" dirty="0" smtClean="0"/>
              <a:t>The commitment to reconcile is a commitment to the marriage.</a:t>
            </a:r>
          </a:p>
          <a:p>
            <a:r>
              <a:rPr lang="en-US" sz="3600" dirty="0" smtClean="0"/>
              <a:t>We cannot make a commitment like that and then 					back out when we change our mind 				(Psa. 15:14).</a:t>
            </a:r>
          </a:p>
        </p:txBody>
      </p:sp>
    </p:spTree>
    <p:extLst>
      <p:ext uri="{BB962C8B-B14F-4D97-AF65-F5344CB8AC3E}">
        <p14:creationId xmlns:p14="http://schemas.microsoft.com/office/powerpoint/2010/main" val="10225849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" y="85727"/>
            <a:ext cx="9482138" cy="1443035"/>
          </a:xfrm>
        </p:spPr>
        <p:txBody>
          <a:bodyPr/>
          <a:lstStyle/>
          <a:p>
            <a:r>
              <a:rPr lang="en-US" sz="8000" dirty="0" smtClean="0"/>
              <a:t>What About Timing?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725" y="1528762"/>
            <a:ext cx="10515600" cy="53292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There is damage that will certainly take time to repair, and the guilty party must be especially patient.</a:t>
            </a:r>
          </a:p>
          <a:p>
            <a:r>
              <a:rPr lang="en-US" sz="3600" dirty="0" smtClean="0"/>
              <a:t>There is even room for separation by consent (1 Cor. 7:5).</a:t>
            </a:r>
          </a:p>
          <a:p>
            <a:r>
              <a:rPr lang="en-US" sz="3600" dirty="0" smtClean="0"/>
              <a:t>But there must be movement being made in the right 				direction (Heb. 5:12).</a:t>
            </a:r>
          </a:p>
          <a:p>
            <a:pPr lvl="8"/>
            <a:r>
              <a:rPr lang="en-US" sz="3600" dirty="0" smtClean="0"/>
              <a:t>Even during this time of healing, they are still husband and wife (Eph. 5:33).</a:t>
            </a:r>
          </a:p>
        </p:txBody>
      </p:sp>
    </p:spTree>
    <p:extLst>
      <p:ext uri="{BB962C8B-B14F-4D97-AF65-F5344CB8AC3E}">
        <p14:creationId xmlns:p14="http://schemas.microsoft.com/office/powerpoint/2010/main" val="16990612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" y="85727"/>
            <a:ext cx="9482138" cy="1443035"/>
          </a:xfrm>
        </p:spPr>
        <p:txBody>
          <a:bodyPr/>
          <a:lstStyle/>
          <a:p>
            <a:r>
              <a:rPr lang="en-US" sz="8000" dirty="0" smtClean="0"/>
              <a:t>Is Lust Adultery?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725" y="1528762"/>
            <a:ext cx="10515600" cy="53292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Sin is a process (Jas. 1:13).</a:t>
            </a:r>
          </a:p>
          <a:p>
            <a:r>
              <a:rPr lang="en-US" sz="3600" dirty="0" smtClean="0"/>
              <a:t>The Jews had a very fleshly view of sin and its consequences (Matt. 5:21-22; 1 Jn. 3:15).</a:t>
            </a:r>
          </a:p>
          <a:p>
            <a:r>
              <a:rPr lang="en-US" sz="3600" dirty="0" smtClean="0"/>
              <a:t>It is in light of this view that Jesus points out that lust carries all of the spiritual weight of adultery (Matt. 					5:27-28).</a:t>
            </a:r>
          </a:p>
          <a:p>
            <a:pPr lvl="8"/>
            <a:r>
              <a:rPr lang="en-US" sz="3600" dirty="0" smtClean="0"/>
              <a:t>The word translated “sexual immorality” is more specific than that (Matt. 19:9).</a:t>
            </a:r>
          </a:p>
        </p:txBody>
      </p:sp>
    </p:spTree>
    <p:extLst>
      <p:ext uri="{BB962C8B-B14F-4D97-AF65-F5344CB8AC3E}">
        <p14:creationId xmlns:p14="http://schemas.microsoft.com/office/powerpoint/2010/main" val="13922572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261</Words>
  <Application>Microsoft Macintosh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Moon Flower</vt:lpstr>
      <vt:lpstr>Arial</vt:lpstr>
      <vt:lpstr>Office Theme</vt:lpstr>
      <vt:lpstr>After Adultery</vt:lpstr>
      <vt:lpstr>The State of the Marriage</vt:lpstr>
      <vt:lpstr>Reconciliation</vt:lpstr>
      <vt:lpstr>True Repentance?</vt:lpstr>
      <vt:lpstr>What About Timing?</vt:lpstr>
      <vt:lpstr>Is Lust Adultery?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Russell</dc:creator>
  <cp:lastModifiedBy>Microsoft Office User</cp:lastModifiedBy>
  <cp:revision>11</cp:revision>
  <dcterms:created xsi:type="dcterms:W3CDTF">2016-03-12T21:10:38Z</dcterms:created>
  <dcterms:modified xsi:type="dcterms:W3CDTF">2016-03-23T14:39:09Z</dcterms:modified>
</cp:coreProperties>
</file>