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2B0"/>
    <a:srgbClr val="FAF030"/>
    <a:srgbClr val="ECD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912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61315" y="4429671"/>
            <a:ext cx="3136718" cy="262312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061315" y="4429671"/>
            <a:ext cx="3136718" cy="262312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91704" y="501897"/>
            <a:ext cx="6494627" cy="1764247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416676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416676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416676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77510" y="4062392"/>
            <a:ext cx="1927337" cy="576359"/>
          </a:xfrm>
        </p:spPr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435416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CDE2D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rgbClr val="ECDE2D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rgbClr val="ECDE2D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ECDE2D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ECDE2D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rgbClr val="ECDE2D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061315" y="4452249"/>
            <a:ext cx="3136718" cy="262312"/>
          </a:xfrm>
        </p:spPr>
        <p:txBody>
          <a:bodyPr/>
          <a:lstStyle/>
          <a:p>
            <a:r>
              <a:rPr lang="en-US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Philippians 3:20</a:t>
            </a:r>
            <a:endParaRPr lang="en-US">
              <a:effectLst>
                <a:glow rad="3175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74268" y="333403"/>
            <a:ext cx="6494627" cy="864989"/>
          </a:xfrm>
        </p:spPr>
        <p:txBody>
          <a:bodyPr>
            <a:scene3d>
              <a:camera prst="orthographicFront"/>
              <a:lightRig rig="sunrise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5400" spc="2500" smtClean="0">
                <a:solidFill>
                  <a:srgbClr val="FBF2B0"/>
                </a:solidFill>
                <a:effectLst>
                  <a:glow rad="254000">
                    <a:schemeClr val="bg1">
                      <a:alpha val="45000"/>
                    </a:schemeClr>
                  </a:glow>
                </a:effectLst>
                <a:latin typeface="Perpetua Titling MT Light" charset="0"/>
                <a:ea typeface="Perpetua Titling MT Light" charset="0"/>
                <a:cs typeface="Perpetua Titling MT Light" charset="0"/>
              </a:rPr>
              <a:t>Longing</a:t>
            </a:r>
            <a:endParaRPr lang="en-US" sz="5400" spc="2500">
              <a:solidFill>
                <a:srgbClr val="FBF2B0"/>
              </a:solidFill>
              <a:effectLst>
                <a:glow rad="254000">
                  <a:schemeClr val="bg1">
                    <a:alpha val="45000"/>
                  </a:schemeClr>
                </a:glow>
              </a:effectLst>
              <a:latin typeface="Perpetua Titling MT Light" charset="0"/>
              <a:ea typeface="Perpetua Titling MT Light" charset="0"/>
              <a:cs typeface="Perpetua Titling MT Light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574269" y="1462420"/>
            <a:ext cx="6494627" cy="864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unrise" dir="t"/>
            </a:scene3d>
            <a:sp3d extrusionH="57150">
              <a:bevelT w="82550" h="38100" prst="coolSlan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7200" kern="1200">
                <a:solidFill>
                  <a:srgbClr val="ECDE2D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pc="2500" dirty="0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  <a:latin typeface="Perpetua Titling MT Light" charset="0"/>
                <a:ea typeface="Perpetua Titling MT Light" charset="0"/>
                <a:cs typeface="Perpetua Titling MT Light" charset="0"/>
              </a:rPr>
              <a:t>Heaven</a:t>
            </a:r>
            <a:endParaRPr lang="en-US" spc="2500" dirty="0">
              <a:effectLst>
                <a:glow rad="254000">
                  <a:schemeClr val="bg1">
                    <a:alpha val="45000"/>
                  </a:schemeClr>
                </a:glow>
              </a:effectLst>
              <a:latin typeface="Perpetua Titling MT Light" charset="0"/>
              <a:ea typeface="Perpetua Titling MT Light" charset="0"/>
              <a:cs typeface="Perpetua Titling MT Light" charset="0"/>
            </a:endParaRPr>
          </a:p>
        </p:txBody>
      </p:sp>
      <p:sp>
        <p:nvSpPr>
          <p:cNvPr id="8" name="Title 5"/>
          <p:cNvSpPr txBox="1">
            <a:spLocks/>
          </p:cNvSpPr>
          <p:nvPr/>
        </p:nvSpPr>
        <p:spPr>
          <a:xfrm>
            <a:off x="1382359" y="872132"/>
            <a:ext cx="6494627" cy="8649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unrise" dir="t"/>
            </a:scene3d>
            <a:sp3d extrusionH="57150">
              <a:bevelT w="82550" h="38100" prst="coolSlan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7200" kern="1200">
                <a:solidFill>
                  <a:srgbClr val="ECDE2D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2000" smtClean="0">
                <a:solidFill>
                  <a:srgbClr val="FBF2B0"/>
                </a:solidFill>
                <a:effectLst>
                  <a:glow rad="254000">
                    <a:schemeClr val="bg1">
                      <a:alpha val="45000"/>
                    </a:schemeClr>
                  </a:glow>
                </a:effectLst>
                <a:latin typeface="akaFrivolity" charset="0"/>
                <a:ea typeface="akaFrivolity" charset="0"/>
                <a:cs typeface="akaFrivolity" charset="0"/>
              </a:rPr>
              <a:t>for</a:t>
            </a:r>
            <a:endParaRPr lang="en-US" sz="2000">
              <a:solidFill>
                <a:srgbClr val="FBF2B0"/>
              </a:solidFill>
              <a:effectLst>
                <a:glow rad="254000">
                  <a:schemeClr val="bg1">
                    <a:alpha val="45000"/>
                  </a:schemeClr>
                </a:glow>
              </a:effectLst>
              <a:latin typeface="akaFrivolity" charset="0"/>
              <a:ea typeface="akaFrivolity" charset="0"/>
              <a:cs typeface="akaFrivolit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6736" y="1051635"/>
            <a:ext cx="8160063" cy="3001076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There is much we do not know (1 Jn. 3:2; 2 Cor. 12:2-4).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It is more real not less (Heb. 9:23-24).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You will never fail to be impressed (1 Pet. 1:4).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Heaven’s joys can grow (</a:t>
            </a:r>
            <a:r>
              <a:rPr lang="en-US" sz="2800" dirty="0" err="1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Lk</a:t>
            </a: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. 15:7).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You will never grow tired or weary (1 Cor. 15:50-53).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There will never be a moment of sorrow (Rev. 21:4).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God wants you there (2 Pet. 3:9).</a:t>
            </a:r>
            <a:endParaRPr lang="en-US" sz="2800" dirty="0">
              <a:effectLst>
                <a:glow rad="3175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526736" y="186646"/>
            <a:ext cx="8160063" cy="864989"/>
          </a:xfrm>
          <a:prstGeom prst="rect">
            <a:avLst/>
          </a:prstGeom>
        </p:spPr>
        <p:txBody>
          <a:bodyPr>
            <a:scene3d>
              <a:camera prst="orthographicFront"/>
              <a:lightRig rig="sunrise" dir="t"/>
            </a:scene3d>
            <a:sp3d extrusionH="57150">
              <a:bevelT w="82550" h="38100" prst="coolSlan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ECDE2D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5400" dirty="0" smtClean="0">
                <a:solidFill>
                  <a:srgbClr val="FBF2B0"/>
                </a:solidFill>
                <a:effectLst>
                  <a:glow rad="254000">
                    <a:schemeClr val="bg1">
                      <a:alpha val="45000"/>
                    </a:schemeClr>
                  </a:glow>
                </a:effectLst>
                <a:latin typeface="Perpetua Titling MT Light" charset="0"/>
                <a:ea typeface="Perpetua Titling MT Light" charset="0"/>
                <a:cs typeface="Perpetua Titling MT Light" charset="0"/>
              </a:rPr>
              <a:t>What we Know</a:t>
            </a:r>
            <a:endParaRPr lang="en-US" sz="5400" dirty="0">
              <a:solidFill>
                <a:srgbClr val="FBF2B0"/>
              </a:solidFill>
              <a:effectLst>
                <a:glow rad="254000">
                  <a:schemeClr val="bg1">
                    <a:alpha val="45000"/>
                  </a:schemeClr>
                </a:glow>
              </a:effectLst>
              <a:latin typeface="Perpetua Titling MT Light" charset="0"/>
              <a:ea typeface="Perpetua Titling MT Light" charset="0"/>
              <a:cs typeface="Perpetua Titling M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258191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6736" y="1051635"/>
            <a:ext cx="8160063" cy="3001076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Are we too distracted from it (Matt. 13:22; </a:t>
            </a:r>
            <a:r>
              <a:rPr lang="en-US" sz="2800" dirty="0" err="1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Lk</a:t>
            </a: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. 10:41-42)?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Are we too satisfied for it (2 Cor. 1:3)?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Are we too impatient for it (Rom. 8:18; 1 Tim. 6:8)?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 smtClean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No one in heaven will regret lost time here (Deut. 34:1-5).</a:t>
            </a: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526736" y="186646"/>
            <a:ext cx="8160063" cy="864989"/>
          </a:xfrm>
          <a:prstGeom prst="rect">
            <a:avLst/>
          </a:prstGeom>
        </p:spPr>
        <p:txBody>
          <a:bodyPr>
            <a:scene3d>
              <a:camera prst="orthographicFront"/>
              <a:lightRig rig="sunrise" dir="t"/>
            </a:scene3d>
            <a:sp3d extrusionH="57150">
              <a:bevelT w="82550" h="38100" prst="coolSlant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ECDE2D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5400" dirty="0" smtClean="0">
                <a:solidFill>
                  <a:srgbClr val="FBF2B0"/>
                </a:solidFill>
                <a:effectLst>
                  <a:glow rad="254000">
                    <a:schemeClr val="bg1">
                      <a:alpha val="45000"/>
                    </a:schemeClr>
                  </a:glow>
                </a:effectLst>
                <a:latin typeface="Perpetua Titling MT Light" charset="0"/>
                <a:ea typeface="Perpetua Titling MT Light" charset="0"/>
                <a:cs typeface="Perpetua Titling MT Light" charset="0"/>
              </a:rPr>
              <a:t>Are We Longing?</a:t>
            </a:r>
            <a:endParaRPr lang="en-US" sz="5400" dirty="0">
              <a:solidFill>
                <a:srgbClr val="FBF2B0"/>
              </a:solidFill>
              <a:effectLst>
                <a:glow rad="254000">
                  <a:schemeClr val="bg1">
                    <a:alpha val="45000"/>
                  </a:schemeClr>
                </a:glow>
              </a:effectLst>
              <a:latin typeface="Perpetua Titling MT Light" charset="0"/>
              <a:ea typeface="Perpetua Titling MT Light" charset="0"/>
              <a:cs typeface="Perpetua Titling M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414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116</TotalTime>
  <Words>156</Words>
  <Application>Microsoft Macintosh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Adelle-Regular</vt:lpstr>
      <vt:lpstr>akaFrivolity</vt:lpstr>
      <vt:lpstr>Apple Chancery</vt:lpstr>
      <vt:lpstr>Arial</vt:lpstr>
      <vt:lpstr>Georgia</vt:lpstr>
      <vt:lpstr>Perpetua Titling MT Light</vt:lpstr>
      <vt:lpstr>Default</vt:lpstr>
      <vt:lpstr>Longing</vt:lpstr>
      <vt:lpstr>PowerPoint Presentation</vt:lpstr>
      <vt:lpstr>PowerPoint Presentation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29</cp:revision>
  <dcterms:created xsi:type="dcterms:W3CDTF">2014-03-26T14:03:34Z</dcterms:created>
  <dcterms:modified xsi:type="dcterms:W3CDTF">2016-03-23T23:30:53Z</dcterms:modified>
</cp:coreProperties>
</file>