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>
        <p:scale>
          <a:sx n="112" d="100"/>
          <a:sy n="112" d="100"/>
        </p:scale>
        <p:origin x="1832" y="7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898816" y="3575797"/>
            <a:ext cx="3189403" cy="390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898816" y="3575797"/>
            <a:ext cx="3189403" cy="390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8815" y="798323"/>
            <a:ext cx="6485498" cy="2540082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2882" y="206653"/>
            <a:ext cx="8617326" cy="3388893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2882" y="206653"/>
            <a:ext cx="8617326" cy="3388893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3356" y="3736153"/>
            <a:ext cx="2780094" cy="123637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2882" y="206653"/>
            <a:ext cx="8617326" cy="3388893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898814" y="3292654"/>
            <a:ext cx="3189403" cy="390525"/>
          </a:xfrm>
        </p:spPr>
        <p:txBody>
          <a:bodyPr>
            <a:noAutofit/>
            <a:scene3d>
              <a:camera prst="orthographicFront"/>
              <a:lightRig rig="chilly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2400" smtClean="0">
                <a:effectLst>
                  <a:glow rad="127000">
                    <a:schemeClr val="bg1">
                      <a:alpha val="59000"/>
                    </a:schemeClr>
                  </a:glow>
                </a:effectLst>
              </a:rPr>
              <a:t>Psalm 69</a:t>
            </a:r>
            <a:endParaRPr lang="en-US" sz="2400">
              <a:effectLst>
                <a:glow rad="127000">
                  <a:schemeClr val="bg1">
                    <a:alpha val="59000"/>
                  </a:schemeClr>
                </a:glo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5990" y="440104"/>
            <a:ext cx="7115053" cy="304781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dirty="0" smtClean="0">
                <a:effectLst>
                  <a:outerShdw dist="63500" dir="2700000" algn="tl" rotWithShape="0">
                    <a:prstClr val="black"/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a</a:t>
            </a:r>
            <a:r>
              <a:rPr lang="en-US" dirty="0" smtClean="0">
                <a:effectLst>
                  <a:outerShdw dist="63500" dir="2700000" algn="tl" rotWithShape="0">
                    <a:prstClr val="black"/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 </a:t>
            </a:r>
            <a:r>
              <a:rPr lang="en-US" sz="8800" dirty="0" smtClean="0">
                <a:effectLst>
                  <a:outerShdw dist="63500" dir="2700000" algn="tl" rotWithShape="0">
                    <a:prstClr val="black"/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CRY </a:t>
            </a:r>
            <a:r>
              <a:rPr lang="en-US" sz="4000" dirty="0" smtClean="0">
                <a:effectLst>
                  <a:outerShdw dist="63500" dir="2700000" algn="tl" rotWithShape="0">
                    <a:prstClr val="black"/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for</a:t>
            </a:r>
            <a:r>
              <a:rPr lang="en-US" sz="8800" dirty="0" smtClean="0">
                <a:effectLst>
                  <a:outerShdw dist="63500" dir="2700000" algn="tl" rotWithShape="0">
                    <a:prstClr val="black"/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 JUSTICE</a:t>
            </a:r>
            <a:endParaRPr lang="en-US" sz="8800" dirty="0">
              <a:effectLst>
                <a:outerShdw dist="63500" dir="2700000" algn="tl" rotWithShape="0">
                  <a:prstClr val="black"/>
                </a:outerShdw>
              </a:effectLst>
              <a:latin typeface="Footlight MT Light" charset="0"/>
              <a:ea typeface="Footlight MT Light" charset="0"/>
              <a:cs typeface="Footlight M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736" y="777240"/>
            <a:ext cx="8160063" cy="3752192"/>
          </a:xfrm>
        </p:spPr>
        <p:txBody>
          <a:bodyPr anchor="t">
            <a:normAutofit fontScale="700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These Psalms seem to fly in the face of plain instruction (Matt. 5:44).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Old Testament passages speak just as plainly of God’s mercy (Jonah 4:2).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 New Testament contains imprecations (1 Cor. 16:22; Gal. 1:8-9; 5:12; 2 Tim. 4:14; Rom. 6:10).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These Psalms are quoted (Jn. 2:17; 15:25; Matt. 27:24; Rom. 11:9-10).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There were commands to love and commands to stone (Lev. 19:18; 20:2).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God and the Psalmists have hatred for people (Psa. 5:5; 11:5; 31:6; 139:21-22).</a:t>
            </a:r>
            <a:endParaRPr lang="en-US" dirty="0">
              <a:effectLst>
                <a:glow rad="254000">
                  <a:schemeClr val="bg1">
                    <a:alpha val="54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6736" y="50027"/>
            <a:ext cx="8159750" cy="567193"/>
          </a:xfrm>
        </p:spPr>
        <p:txBody>
          <a:bodyPr>
            <a:noAutofit/>
            <a:scene3d>
              <a:camera prst="orthographicFront"/>
              <a:lightRig rig="flood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smtClean="0">
                <a:effectLst>
                  <a:glow rad="127000">
                    <a:schemeClr val="bg1">
                      <a:alpha val="48000"/>
                    </a:schemeClr>
                  </a:glow>
                </a:effectLst>
                <a:latin typeface="Footlight MT Light" charset="0"/>
                <a:ea typeface="Footlight MT Light" charset="0"/>
                <a:cs typeface="Footlight MT Light" charset="0"/>
              </a:rPr>
              <a:t>THE CONFLICT</a:t>
            </a:r>
            <a:endParaRPr lang="en-US" sz="5400" dirty="0">
              <a:effectLst>
                <a:glow rad="127000">
                  <a:schemeClr val="bg1">
                    <a:alpha val="48000"/>
                  </a:schemeClr>
                </a:glow>
              </a:effectLst>
              <a:latin typeface="Footlight MT Light" charset="0"/>
              <a:ea typeface="Footlight MT Light" charset="0"/>
              <a:cs typeface="Footlight M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736" y="1028700"/>
            <a:ext cx="8160063" cy="3752192"/>
          </a:xfrm>
        </p:spPr>
        <p:txBody>
          <a:bodyPr anchor="t">
            <a:normAutofit fontScale="6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We don’t start with imprecation (Psa. 35:12-15).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God points us to a time stop trying with some people (Matt. 7:6; 10:14; Acts 13:51; 18:6; 1 Jn. 5:16).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These are words for those who suffer for God (Psa. 69:1-5; Rom. 11:9-10).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We can feel more than one way at the same time (Ezek. 18:23; Num. 25:8-13).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There is a time and a way to rejoice at the death of the wicked (Prov. 11:10; 58:6-10).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Let us never suppose ourselves more merciful than God (Rev. 18:20).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254000">
                    <a:schemeClr val="bg1">
                      <a:alpha val="54000"/>
                    </a:schemeClr>
                  </a:glow>
                </a:effectLst>
              </a:rPr>
              <a:t>Our confidence in His judgment allows us to show kindness without fear (Rom. 12:19-20).</a:t>
            </a:r>
            <a:endParaRPr lang="en-US" dirty="0">
              <a:effectLst>
                <a:glow rad="254000">
                  <a:schemeClr val="bg1">
                    <a:alpha val="54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6736" y="50027"/>
            <a:ext cx="8159750" cy="567193"/>
          </a:xfrm>
        </p:spPr>
        <p:txBody>
          <a:bodyPr>
            <a:noAutofit/>
            <a:scene3d>
              <a:camera prst="orthographicFront"/>
              <a:lightRig rig="flood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dirty="0" smtClean="0">
                <a:effectLst>
                  <a:glow rad="127000">
                    <a:schemeClr val="bg1">
                      <a:alpha val="48000"/>
                    </a:schemeClr>
                  </a:glow>
                </a:effectLst>
                <a:latin typeface="Footlight MT Light" charset="0"/>
                <a:ea typeface="Footlight MT Light" charset="0"/>
                <a:cs typeface="Footlight MT Light" charset="0"/>
              </a:rPr>
              <a:t>CONSIDERATIONS</a:t>
            </a:r>
            <a:endParaRPr lang="en-US" sz="5400" dirty="0">
              <a:effectLst>
                <a:glow rad="127000">
                  <a:schemeClr val="bg1">
                    <a:alpha val="48000"/>
                  </a:schemeClr>
                </a:glow>
              </a:effectLst>
              <a:latin typeface="Footlight MT Light" charset="0"/>
              <a:ea typeface="Footlight MT Light" charset="0"/>
              <a:cs typeface="Footlight M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2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92</TotalTime>
  <Words>248</Words>
  <Application>Microsoft Macintosh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Adelle-Regular</vt:lpstr>
      <vt:lpstr>Apple Chancery</vt:lpstr>
      <vt:lpstr>Arial</vt:lpstr>
      <vt:lpstr>Footlight MT Light</vt:lpstr>
      <vt:lpstr>Georgia</vt:lpstr>
      <vt:lpstr>Default</vt:lpstr>
      <vt:lpstr>a CRY for JUSTICE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24</cp:revision>
  <dcterms:created xsi:type="dcterms:W3CDTF">2014-03-26T14:03:34Z</dcterms:created>
  <dcterms:modified xsi:type="dcterms:W3CDTF">2016-05-09T12:39:28Z</dcterms:modified>
</cp:coreProperties>
</file>